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>
        <p:scale>
          <a:sx n="30" d="100"/>
          <a:sy n="30" d="100"/>
        </p:scale>
        <p:origin x="139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E2BA5-DFC7-409B-87B3-647F554A1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EE036-F055-4F23-A5BE-50D6B597A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ED4C2-2DD5-404F-A21D-632D3B13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33B10-99B7-4382-91C7-A5E97637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7A243-124A-49A1-A40F-B0C5E86E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96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D2DCA-9CE1-4C60-BCF8-90B1C684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D5665-BD26-414B-A8FB-310A7822F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5B4B-8402-4988-A855-55EB4BD9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B53CA-FE50-4B3C-97EB-570B9A9A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3C24B-F75D-4EC7-819E-B5EA25CE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0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F42F62-10FF-498D-AD82-1455F8C17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D373B-2A7E-494A-B111-C307734D9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59A8-DD85-4CF8-8FB8-0B6F3E7E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C6D7C-203A-4852-B778-5CBD5990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03929-62A0-46F9-871C-C28850BAF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9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1D2C-47B3-4EEB-B5E9-CB0B230E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E299F-588D-44E9-B875-942E21858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94481-A9FA-4B34-8D4A-636A7B0E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1CA36-0547-4956-A58D-14273253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4C250-EDFB-43E8-834C-FAF218AB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01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0F2C-758B-48C9-962B-CE9D98E4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7A82A-4539-4FF1-8FCD-9F57B8112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6BD47-9552-49E0-99DA-BB3E4D9DC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B8EFE-63E5-4304-B9AA-C4387F1F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369D2-CCA2-4C42-A7BD-6A927C24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0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799D-3E96-405E-BD52-63921339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47F55-CB31-4F85-8D87-1C739692C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3DCAB-92A2-471F-AFD5-3B5EC1915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57232-0CEE-4926-83AF-D7E4411B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36D77-31A4-4FD8-A32E-EF79F1D0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468C-A0FB-40B2-9068-1D4BD46F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1706D-931C-430A-8D9A-0ABBA2DC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1E57-86A1-43C8-8C7F-87F7B42BD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A08FD-D358-4C66-882D-9C743E456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50BC37-39AC-4E15-9E24-200F33F7D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34B4A-11F9-4C35-82E1-259BA64E8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278E7-DE42-4F7A-8321-8DEFDFF4D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054B14-DBB5-4A31-ACD7-04464961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49BF9-A163-44E8-9D23-DE428FAA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3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A0D1B-9428-4866-BF09-F1AD464B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32816E-C6F8-438C-9240-FF248BCE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26774-7C8D-41AD-8E2E-2092260E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71451-1ED9-470F-AC7F-690CD36B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1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09A06-CEE4-4ACC-9BE6-CDE4A1735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54E12-ACC5-4686-898E-EAF371E6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666B2-C12F-4DB3-AB11-E0758AFE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4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4502-5DDC-41AE-B56D-A947DEAC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8A5B-C757-48B0-B038-1AB198CB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49E3D-8401-47EE-9DD2-CCF4E5B8E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25A22-5F2D-42E6-A088-A6593035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6FC51-BA58-41BB-A4D7-3541F348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EA2A9-B613-48F9-AFF8-1B663D0F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5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904C0-CF5D-4B73-B5A1-B7FC78665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943DA-69CA-4371-9D73-23FA1E8E1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EEDC2-8FA0-4595-9A4A-CC3BF1FC2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EFE1C-A016-4973-9010-11CF92EA1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5A5E3-F756-43BF-AE83-74F7F816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459E5-A272-41CA-931A-B7E7DA10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6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FE1E3-F5CD-4A87-979F-43F36767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DDA28-BC10-4CA8-8150-A42C477A9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8B598-3271-484F-A65A-EDD3139FD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B9CF1-452B-4AAF-94C6-8D9C892A7C4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A7D38-795C-42CC-AFA8-5E8A8DA2A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77E7E-0B5B-499D-B826-12EFBE016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A7C8D-184F-43F0-B990-2AAA5D8F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54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1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12" Type="http://schemas.openxmlformats.org/officeDocument/2006/relationships/slide" Target="slide2.xml"/><Relationship Id="rId2" Type="http://schemas.openxmlformats.org/officeDocument/2006/relationships/slide" Target="slide9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6.xml"/><Relationship Id="rId5" Type="http://schemas.openxmlformats.org/officeDocument/2006/relationships/slide" Target="slide13.xml"/><Relationship Id="rId15" Type="http://schemas.openxmlformats.org/officeDocument/2006/relationships/slide" Target="slide14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12.xml"/><Relationship Id="rId1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rId2" action="ppaction://hlinksldjump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 action="ppaction://hlinksldjump"/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4" action="ppaction://hlinksldjump"/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5" action="ppaction://hlinksldjump"/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6" action="ppaction://hlinksldjump"/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7" action="ppaction://hlinksldjump"/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8" action="ppaction://hlinksldjump"/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9" action="ppaction://hlinksldjump"/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10" action="ppaction://hlinksldjump"/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11" action="ppaction://hlinksldjump"/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12" action="ppaction://hlinksldjump"/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13" action="ppaction://hlinksldjump"/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14" action="ppaction://hlinksldjump"/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15" action="ppaction://hlinksldjump"/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16" action="ppaction://hlinksldjump"/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12" action="ppaction://hlinksldjump"/>
              </a:rPr>
              <a:t>1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8" action="ppaction://hlinksldjump"/>
              </a:rPr>
              <a:t>2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3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14" action="ppaction://hlinksldjump"/>
              </a:rPr>
              <a:t>4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11" action="ppaction://hlinksldjump"/>
              </a:rPr>
              <a:t>5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6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10" action="ppaction://hlinksldjump"/>
              </a:rPr>
              <a:t>7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8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7" action="ppaction://hlinksldjump"/>
              </a:rPr>
              <a:t>9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13" action="ppaction://hlinksldjump"/>
              </a:rPr>
              <a:t>10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9" action="ppaction://hlinksldjump"/>
              </a:rPr>
              <a:t>11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12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15" action="ppaction://hlinksldjump"/>
              </a:rPr>
              <a:t>13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6" action="ppaction://hlinksldjump"/>
              </a:rPr>
              <a:t>14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16" action="ppaction://hlinksldjump"/>
              </a:rPr>
              <a:t>15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90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04C775D-ABF8-442B-BED2-B272F473F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90" y="2761712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50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E09F6DD-A1BC-4CBE-A813-C8BD8CF87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30" y="5017228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60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2" descr="Image result for crying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24814330-9B2A-44AD-9E45-56FC666F3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668" y="2628271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15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1C33AC7-4A04-4B20-9D5E-58662F8D5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522" y="450197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432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4FA726B-5AE0-4330-BA3B-8AC0CC7E6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926" y="5085821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642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2" descr="Image result for crying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538EFC-3DD7-48D8-A245-5ACEC0D87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906" y="28129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088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96568BD-35C4-4371-B927-DE148FD51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113" y="5052689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19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2" descr="Image result for crying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38B76AB-9876-4877-906F-0129A8E0A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52" y="4916919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62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ABCFB47-79CC-4A27-9618-72B583668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792" y="2648089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12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2" descr="Image result for crying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76BB697-5BAF-496C-9AFA-DA93BC45B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401" y="211182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27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14338" name="Picture 2" descr="Image result for crying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328A56B-68EA-4029-AA4F-7ABC795FD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787" y="4888924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36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1721306-32BF-4B9F-AE3B-16E607FF4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18" y="2676330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90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2A39E25-5B1F-4FCA-A643-2B19F1C3B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664" y="323849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42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5BF60-96C7-4A82-9603-8EDED72A68C5}"/>
              </a:ext>
            </a:extLst>
          </p:cNvPr>
          <p:cNvSpPr/>
          <p:nvPr/>
        </p:nvSpPr>
        <p:spPr>
          <a:xfrm>
            <a:off x="0" y="0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9FB50E-BAD3-415A-87E8-3D0654F74DF8}"/>
              </a:ext>
            </a:extLst>
          </p:cNvPr>
          <p:cNvSpPr/>
          <p:nvPr/>
        </p:nvSpPr>
        <p:spPr>
          <a:xfrm>
            <a:off x="1025610" y="47624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6" descr="Image result for happy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7049D3F-5112-4128-8739-5FC022FF7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783" y="2705721"/>
            <a:ext cx="1400832" cy="14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75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EBA9CCA-0C16-43FB-AD1B-66684B74F182}"/>
              </a:ext>
            </a:extLst>
          </p:cNvPr>
          <p:cNvSpPr/>
          <p:nvPr/>
        </p:nvSpPr>
        <p:spPr>
          <a:xfrm>
            <a:off x="2503357" y="-4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2F604-07B0-4DC0-8CE8-8ADA12EC85B7}"/>
              </a:ext>
            </a:extLst>
          </p:cNvPr>
          <p:cNvSpPr/>
          <p:nvPr/>
        </p:nvSpPr>
        <p:spPr>
          <a:xfrm>
            <a:off x="5006714" y="0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FE6D9-D559-419D-9DEE-017BA42AE7EA}"/>
              </a:ext>
            </a:extLst>
          </p:cNvPr>
          <p:cNvSpPr/>
          <p:nvPr/>
        </p:nvSpPr>
        <p:spPr>
          <a:xfrm>
            <a:off x="7510071" y="0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0E5A3F-2105-4AD8-A85C-F9B84FE19AAE}"/>
              </a:ext>
            </a:extLst>
          </p:cNvPr>
          <p:cNvSpPr/>
          <p:nvPr/>
        </p:nvSpPr>
        <p:spPr>
          <a:xfrm>
            <a:off x="10013428" y="-4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9BAAF-1300-4053-B34C-08F0476CDB0A}"/>
              </a:ext>
            </a:extLst>
          </p:cNvPr>
          <p:cNvSpPr/>
          <p:nvPr/>
        </p:nvSpPr>
        <p:spPr>
          <a:xfrm>
            <a:off x="0" y="2255511"/>
            <a:ext cx="2503357" cy="2346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4B9D1E-B507-4DC0-BB5E-11F44B86D93B}"/>
              </a:ext>
            </a:extLst>
          </p:cNvPr>
          <p:cNvSpPr/>
          <p:nvPr/>
        </p:nvSpPr>
        <p:spPr>
          <a:xfrm>
            <a:off x="2503357" y="2255507"/>
            <a:ext cx="2503357" cy="23469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062DD-FF7B-47CC-859C-75DFFED2F713}"/>
              </a:ext>
            </a:extLst>
          </p:cNvPr>
          <p:cNvSpPr/>
          <p:nvPr/>
        </p:nvSpPr>
        <p:spPr>
          <a:xfrm>
            <a:off x="5006714" y="2255511"/>
            <a:ext cx="2503357" cy="23469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D2E06E-9C3F-4737-9827-B7196BBD3897}"/>
              </a:ext>
            </a:extLst>
          </p:cNvPr>
          <p:cNvSpPr/>
          <p:nvPr/>
        </p:nvSpPr>
        <p:spPr>
          <a:xfrm>
            <a:off x="7510071" y="2255511"/>
            <a:ext cx="2503357" cy="23469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8470E5-B4B7-4DA6-97A5-86D960584611}"/>
              </a:ext>
            </a:extLst>
          </p:cNvPr>
          <p:cNvSpPr/>
          <p:nvPr/>
        </p:nvSpPr>
        <p:spPr>
          <a:xfrm>
            <a:off x="10013428" y="2255507"/>
            <a:ext cx="2503357" cy="2346973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8BA7EE-AF0B-45AC-8CF9-98265D640181}"/>
              </a:ext>
            </a:extLst>
          </p:cNvPr>
          <p:cNvSpPr/>
          <p:nvPr/>
        </p:nvSpPr>
        <p:spPr>
          <a:xfrm>
            <a:off x="0" y="4602493"/>
            <a:ext cx="2503357" cy="22555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95C5DD-A8C4-4CED-B668-000040D6BAAA}"/>
              </a:ext>
            </a:extLst>
          </p:cNvPr>
          <p:cNvSpPr/>
          <p:nvPr/>
        </p:nvSpPr>
        <p:spPr>
          <a:xfrm>
            <a:off x="2503357" y="4602489"/>
            <a:ext cx="2503357" cy="22555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F4499-CCB0-407C-A83D-313C50FE70E8}"/>
              </a:ext>
            </a:extLst>
          </p:cNvPr>
          <p:cNvSpPr/>
          <p:nvPr/>
        </p:nvSpPr>
        <p:spPr>
          <a:xfrm>
            <a:off x="5006714" y="4602493"/>
            <a:ext cx="2503357" cy="22555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83FAE0-4955-4CB9-8C2F-F1679B53C0E3}"/>
              </a:ext>
            </a:extLst>
          </p:cNvPr>
          <p:cNvSpPr/>
          <p:nvPr/>
        </p:nvSpPr>
        <p:spPr>
          <a:xfrm>
            <a:off x="7510071" y="4602493"/>
            <a:ext cx="2503357" cy="225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370386-19BD-4A5C-864A-A9ABD4FF53E9}"/>
              </a:ext>
            </a:extLst>
          </p:cNvPr>
          <p:cNvSpPr/>
          <p:nvPr/>
        </p:nvSpPr>
        <p:spPr>
          <a:xfrm>
            <a:off x="10013428" y="4602489"/>
            <a:ext cx="2503357" cy="2255516"/>
          </a:xfrm>
          <a:prstGeom prst="rect">
            <a:avLst/>
          </a:prstGeom>
          <a:solidFill>
            <a:srgbClr val="5F9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026E87-4D82-4CCE-BAC0-E828B92B1954}"/>
              </a:ext>
            </a:extLst>
          </p:cNvPr>
          <p:cNvSpPr/>
          <p:nvPr/>
        </p:nvSpPr>
        <p:spPr>
          <a:xfrm>
            <a:off x="942052" y="493247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57F157-DB49-4FEE-A729-689B08584AB7}"/>
              </a:ext>
            </a:extLst>
          </p:cNvPr>
          <p:cNvSpPr/>
          <p:nvPr/>
        </p:nvSpPr>
        <p:spPr>
          <a:xfrm>
            <a:off x="3376566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A5CE6E-17DF-44FB-A265-ABA735DE87FD}"/>
              </a:ext>
            </a:extLst>
          </p:cNvPr>
          <p:cNvSpPr/>
          <p:nvPr/>
        </p:nvSpPr>
        <p:spPr>
          <a:xfrm>
            <a:off x="5879923" y="417076"/>
            <a:ext cx="7569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ECF9C7-D34F-4EA6-A097-EB88CE3B2B2B}"/>
              </a:ext>
            </a:extLst>
          </p:cNvPr>
          <p:cNvSpPr/>
          <p:nvPr/>
        </p:nvSpPr>
        <p:spPr>
          <a:xfrm>
            <a:off x="5879923" y="499436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8D810A-FA4C-4443-B1AA-ADAAE88F1592}"/>
              </a:ext>
            </a:extLst>
          </p:cNvPr>
          <p:cNvSpPr/>
          <p:nvPr/>
        </p:nvSpPr>
        <p:spPr>
          <a:xfrm>
            <a:off x="10886637" y="2705721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88760-98FE-4164-BE5B-A4B1627AD1EE}"/>
              </a:ext>
            </a:extLst>
          </p:cNvPr>
          <p:cNvSpPr/>
          <p:nvPr/>
        </p:nvSpPr>
        <p:spPr>
          <a:xfrm>
            <a:off x="3376566" y="41707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99687-107D-4704-B798-1D4EC0757473}"/>
              </a:ext>
            </a:extLst>
          </p:cNvPr>
          <p:cNvSpPr/>
          <p:nvPr/>
        </p:nvSpPr>
        <p:spPr>
          <a:xfrm>
            <a:off x="8419684" y="2738853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C0BE92-6A59-44E5-82B7-10E57F40284C}"/>
              </a:ext>
            </a:extLst>
          </p:cNvPr>
          <p:cNvSpPr/>
          <p:nvPr/>
        </p:nvSpPr>
        <p:spPr>
          <a:xfrm>
            <a:off x="942052" y="264808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AF0C09-676F-46A6-B34F-49B30A7C49E8}"/>
              </a:ext>
            </a:extLst>
          </p:cNvPr>
          <p:cNvSpPr/>
          <p:nvPr/>
        </p:nvSpPr>
        <p:spPr>
          <a:xfrm>
            <a:off x="3090430" y="49276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06D166-D3B1-44FC-8D73-D692D0DB1AF6}"/>
              </a:ext>
            </a:extLst>
          </p:cNvPr>
          <p:cNvSpPr/>
          <p:nvPr/>
        </p:nvSpPr>
        <p:spPr>
          <a:xfrm>
            <a:off x="5612426" y="2738853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C86C2D-5414-4A46-89AA-37E7F9E4AD71}"/>
              </a:ext>
            </a:extLst>
          </p:cNvPr>
          <p:cNvSpPr/>
          <p:nvPr/>
        </p:nvSpPr>
        <p:spPr>
          <a:xfrm>
            <a:off x="8133548" y="476249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B9C2ED-12D8-4A60-88E8-3A337BA58F8E}"/>
              </a:ext>
            </a:extLst>
          </p:cNvPr>
          <p:cNvSpPr/>
          <p:nvPr/>
        </p:nvSpPr>
        <p:spPr>
          <a:xfrm>
            <a:off x="8097144" y="4935201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11D830-9F7D-4596-B21E-92BBAE1A1961}"/>
              </a:ext>
            </a:extLst>
          </p:cNvPr>
          <p:cNvSpPr/>
          <p:nvPr/>
        </p:nvSpPr>
        <p:spPr>
          <a:xfrm>
            <a:off x="10636905" y="404479"/>
            <a:ext cx="1546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0F7D8E-9CA2-435E-9D1E-BF191CE62189}"/>
              </a:ext>
            </a:extLst>
          </p:cNvPr>
          <p:cNvSpPr/>
          <p:nvPr/>
        </p:nvSpPr>
        <p:spPr>
          <a:xfrm>
            <a:off x="10745595" y="493731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2" name="Picture 2" descr="Image result for crying emoji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CA27FE5-C054-420A-803C-1CCE64A0C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79" y="252526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01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225</Words>
  <Application>Microsoft Office PowerPoint</Application>
  <PresentationFormat>Widescreen</PresentationFormat>
  <Paragraphs>225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Dungarwalla, Sabina</dc:creator>
  <cp:lastModifiedBy>Dungarwalla, Sabina</cp:lastModifiedBy>
  <cp:revision>6</cp:revision>
  <dcterms:created xsi:type="dcterms:W3CDTF">2019-09-24T12:48:44Z</dcterms:created>
  <dcterms:modified xsi:type="dcterms:W3CDTF">2019-09-24T13:24:13Z</dcterms:modified>
</cp:coreProperties>
</file>