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0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2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13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6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0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7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4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5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0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3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F0E0-D91E-402E-A041-4A365AE5411D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E967-0A5B-48A9-BE4B-CCEC6A82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465059"/>
            <a:ext cx="9144000" cy="16254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3674641"/>
            <a:ext cx="3059832" cy="16265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5229200"/>
            <a:ext cx="3059832" cy="162656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059832" y="3674641"/>
            <a:ext cx="3240360" cy="1626567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59832" y="5258817"/>
            <a:ext cx="3240360" cy="162656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00192" y="3674641"/>
            <a:ext cx="2843808" cy="162656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00192" y="5258817"/>
            <a:ext cx="2843808" cy="1626567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WHAT CAN YOU REMEMBER CHALLENGE? RETRIEVAL PRACTICE</a:t>
            </a:r>
            <a:endParaRPr lang="en-US" sz="2600" b="0" cap="none" spc="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9832" y="2090465"/>
            <a:ext cx="3240360" cy="16265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0" y="2090465"/>
            <a:ext cx="3059832" cy="1626567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300192" y="2090465"/>
            <a:ext cx="2843808" cy="162656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026643" y="561332"/>
            <a:ext cx="639688" cy="2500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026643" y="883371"/>
            <a:ext cx="639688" cy="2500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026643" y="1209404"/>
            <a:ext cx="639688" cy="25003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026643" y="1531443"/>
            <a:ext cx="639688" cy="250031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652120" y="451323"/>
            <a:ext cx="26148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chemeClr val="tx1"/>
                  </a:solidFill>
                  <a:prstDash val="solid"/>
                </a:ln>
              </a:rPr>
              <a:t>l</a:t>
            </a:r>
            <a:r>
              <a:rPr lang="en-US" sz="24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ast lesson (1 point)</a:t>
            </a:r>
            <a:endParaRPr lang="en-US" sz="2400" b="0" cap="none" spc="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74715" y="781746"/>
            <a:ext cx="26105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chemeClr val="tx1"/>
                  </a:solidFill>
                  <a:prstDash val="solid"/>
                </a:ln>
              </a:rPr>
              <a:t>l</a:t>
            </a:r>
            <a:r>
              <a:rPr lang="en-US" sz="24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ast week (2 points)</a:t>
            </a:r>
            <a:endParaRPr lang="en-US" sz="2400" b="0" cap="none" spc="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74715" y="1133402"/>
            <a:ext cx="32922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two weeks ago (3 points)</a:t>
            </a:r>
            <a:endParaRPr lang="en-US" sz="2400" b="0" cap="none" spc="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74715" y="1429818"/>
            <a:ext cx="28534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chemeClr val="tx1"/>
                  </a:solidFill>
                  <a:prstDash val="solid"/>
                </a:ln>
              </a:rPr>
              <a:t>a</a:t>
            </a:r>
            <a:r>
              <a:rPr lang="en-US" sz="24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 while ago (4 points)</a:t>
            </a:r>
            <a:endParaRPr lang="en-US" sz="2400" b="0" cap="none" spc="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24" name="Rectangle 1023"/>
          <p:cNvSpPr/>
          <p:nvPr/>
        </p:nvSpPr>
        <p:spPr>
          <a:xfrm>
            <a:off x="179512" y="2300679"/>
            <a:ext cx="27158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body parts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above the shoulders</a:t>
            </a:r>
          </a:p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with correct gender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04493" y="3717032"/>
            <a:ext cx="295106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Name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things connected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the leg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72200" y="5499229"/>
            <a:ext cx="271946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Describe your</a:t>
            </a:r>
          </a:p>
          <a:p>
            <a:pPr algn="ctr"/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eighbour’s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body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575054" y="3833753"/>
            <a:ext cx="25334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are at the doctor’s</a:t>
            </a:r>
          </a:p>
          <a:p>
            <a:pPr algn="ctr"/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surgery with</a:t>
            </a:r>
          </a:p>
          <a:p>
            <a:pPr algn="ctr"/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multiple problems.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Talk about it in detail</a:t>
            </a:r>
            <a:endParaRPr 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5177" y="5373216"/>
            <a:ext cx="22626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Explain how: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Meine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tut</a:t>
            </a:r>
          </a:p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weh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 changes in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past tense</a:t>
            </a:r>
            <a:endParaRPr 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37121" y="5445224"/>
            <a:ext cx="285456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Explain what type of</a:t>
            </a:r>
          </a:p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lifestyle you and your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family </a:t>
            </a:r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lead and why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49806" y="2228671"/>
            <a:ext cx="23055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Outline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ways to remain</a:t>
            </a:r>
          </a:p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healthy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5496" y="3884855"/>
            <a:ext cx="30030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should someone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is overweight do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lose weight?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22416" y="2453987"/>
            <a:ext cx="20839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List 10 sporting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activities</a:t>
            </a:r>
          </a:p>
        </p:txBody>
      </p:sp>
      <p:pic>
        <p:nvPicPr>
          <p:cNvPr id="1030" name="Picture 6" descr="Image result for gesundhe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9309"/>
            <a:ext cx="1813732" cy="1182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2339752" y="643246"/>
            <a:ext cx="252028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Take turns - </a:t>
            </a:r>
          </a:p>
          <a:p>
            <a:pPr algn="ctr"/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What can you score</a:t>
            </a:r>
          </a:p>
          <a:p>
            <a:pPr algn="ctr"/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in 5 minutes?</a:t>
            </a:r>
            <a:endParaRPr lang="en-US" b="0" cap="none" spc="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364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127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8</cp:revision>
  <dcterms:created xsi:type="dcterms:W3CDTF">2018-04-04T10:16:22Z</dcterms:created>
  <dcterms:modified xsi:type="dcterms:W3CDTF">2018-04-04T10:53:48Z</dcterms:modified>
</cp:coreProperties>
</file>