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D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1820-DAD1-461A-A45F-EC1C62A8735B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A593-46EF-46C8-B24B-D6F303D64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23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1820-DAD1-461A-A45F-EC1C62A8735B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A593-46EF-46C8-B24B-D6F303D64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02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1820-DAD1-461A-A45F-EC1C62A8735B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A593-46EF-46C8-B24B-D6F303D64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7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1820-DAD1-461A-A45F-EC1C62A8735B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A593-46EF-46C8-B24B-D6F303D64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1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1820-DAD1-461A-A45F-EC1C62A8735B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A593-46EF-46C8-B24B-D6F303D64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16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1820-DAD1-461A-A45F-EC1C62A8735B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A593-46EF-46C8-B24B-D6F303D64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45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1820-DAD1-461A-A45F-EC1C62A8735B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A593-46EF-46C8-B24B-D6F303D64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89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1820-DAD1-461A-A45F-EC1C62A8735B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A593-46EF-46C8-B24B-D6F303D64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3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1820-DAD1-461A-A45F-EC1C62A8735B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A593-46EF-46C8-B24B-D6F303D64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17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1820-DAD1-461A-A45F-EC1C62A8735B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A593-46EF-46C8-B24B-D6F303D64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86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1820-DAD1-461A-A45F-EC1C62A8735B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A593-46EF-46C8-B24B-D6F303D64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90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81820-DAD1-461A-A45F-EC1C62A8735B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8A593-46EF-46C8-B24B-D6F303D64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45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188640"/>
            <a:ext cx="8784976" cy="6408712"/>
          </a:xfrm>
          <a:prstGeom prst="roundRect">
            <a:avLst/>
          </a:prstGeom>
          <a:noFill/>
          <a:ln>
            <a:solidFill>
              <a:srgbClr val="16D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51520" y="836712"/>
            <a:ext cx="8640960" cy="0"/>
          </a:xfrm>
          <a:prstGeom prst="line">
            <a:avLst/>
          </a:prstGeom>
          <a:ln w="28575">
            <a:solidFill>
              <a:srgbClr val="16D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9512" y="1556792"/>
            <a:ext cx="8784976" cy="0"/>
          </a:xfrm>
          <a:prstGeom prst="line">
            <a:avLst/>
          </a:prstGeom>
          <a:ln w="28575">
            <a:solidFill>
              <a:srgbClr val="16D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9512" y="2348880"/>
            <a:ext cx="8784976" cy="0"/>
          </a:xfrm>
          <a:prstGeom prst="line">
            <a:avLst/>
          </a:prstGeom>
          <a:ln w="28575">
            <a:solidFill>
              <a:srgbClr val="16D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9512" y="3212976"/>
            <a:ext cx="8784976" cy="0"/>
          </a:xfrm>
          <a:prstGeom prst="line">
            <a:avLst/>
          </a:prstGeom>
          <a:ln w="28575">
            <a:solidFill>
              <a:srgbClr val="16D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9512" y="4077072"/>
            <a:ext cx="8784976" cy="0"/>
          </a:xfrm>
          <a:prstGeom prst="line">
            <a:avLst/>
          </a:prstGeom>
          <a:ln w="28575">
            <a:solidFill>
              <a:srgbClr val="16D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9512" y="4941168"/>
            <a:ext cx="8784976" cy="0"/>
          </a:xfrm>
          <a:prstGeom prst="line">
            <a:avLst/>
          </a:prstGeom>
          <a:ln w="28575">
            <a:solidFill>
              <a:srgbClr val="16D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512" y="5733256"/>
            <a:ext cx="8784976" cy="0"/>
          </a:xfrm>
          <a:prstGeom prst="line">
            <a:avLst/>
          </a:prstGeom>
          <a:ln w="28575">
            <a:solidFill>
              <a:srgbClr val="16D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059832" y="188640"/>
            <a:ext cx="0" cy="6406971"/>
          </a:xfrm>
          <a:prstGeom prst="line">
            <a:avLst/>
          </a:prstGeom>
          <a:ln w="28575">
            <a:solidFill>
              <a:srgbClr val="16D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98347" y="190381"/>
            <a:ext cx="0" cy="6406971"/>
          </a:xfrm>
          <a:prstGeom prst="line">
            <a:avLst/>
          </a:prstGeom>
          <a:ln w="28575">
            <a:solidFill>
              <a:srgbClr val="16D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61337" y="190381"/>
            <a:ext cx="0" cy="6406971"/>
          </a:xfrm>
          <a:prstGeom prst="line">
            <a:avLst/>
          </a:prstGeom>
          <a:ln w="28575">
            <a:solidFill>
              <a:srgbClr val="16D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12160" y="190381"/>
            <a:ext cx="0" cy="6406971"/>
          </a:xfrm>
          <a:prstGeom prst="line">
            <a:avLst/>
          </a:prstGeom>
          <a:ln w="28575">
            <a:solidFill>
              <a:srgbClr val="16D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515688" y="188640"/>
            <a:ext cx="0" cy="6406971"/>
          </a:xfrm>
          <a:prstGeom prst="line">
            <a:avLst/>
          </a:prstGeom>
          <a:ln w="28575">
            <a:solidFill>
              <a:srgbClr val="16D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598347" y="190381"/>
            <a:ext cx="5925981" cy="646331"/>
          </a:xfrm>
          <a:prstGeom prst="rect">
            <a:avLst/>
          </a:prstGeom>
          <a:solidFill>
            <a:srgbClr val="16D4A2"/>
          </a:solidFill>
          <a:ln>
            <a:solidFill>
              <a:srgbClr val="16D4A2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SPEAKING CUPS - SCORESHEET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0837" y="764704"/>
            <a:ext cx="141883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n w="18415" cmpd="sng">
                  <a:solidFill>
                    <a:srgbClr val="16D4A2"/>
                  </a:solidFill>
                  <a:prstDash val="solid"/>
                </a:ln>
                <a:solidFill>
                  <a:srgbClr val="16D4A2"/>
                </a:solidFill>
              </a:rPr>
              <a:t>PLAYER</a:t>
            </a:r>
          </a:p>
          <a:p>
            <a:pPr algn="ctr"/>
            <a:r>
              <a:rPr lang="en-GB" sz="2400" dirty="0" smtClean="0">
                <a:ln w="18415" cmpd="sng">
                  <a:solidFill>
                    <a:srgbClr val="16D4A2"/>
                  </a:solidFill>
                  <a:prstDash val="solid"/>
                </a:ln>
                <a:solidFill>
                  <a:srgbClr val="16D4A2"/>
                </a:solidFill>
              </a:rPr>
              <a:t>NAME</a:t>
            </a:r>
            <a:endParaRPr lang="en-GB" sz="2400" dirty="0">
              <a:ln w="18415" cmpd="sng">
                <a:solidFill>
                  <a:srgbClr val="16D4A2"/>
                </a:solidFill>
                <a:prstDash val="solid"/>
              </a:ln>
              <a:solidFill>
                <a:srgbClr val="16D4A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0837" y="1638359"/>
            <a:ext cx="141883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n w="18415" cmpd="sng">
                  <a:solidFill>
                    <a:srgbClr val="16D4A2"/>
                  </a:solidFill>
                  <a:prstDash val="solid"/>
                </a:ln>
                <a:solidFill>
                  <a:srgbClr val="16D4A2"/>
                </a:solidFill>
              </a:rPr>
              <a:t>GAME</a:t>
            </a:r>
          </a:p>
          <a:p>
            <a:pPr algn="ctr"/>
            <a:r>
              <a:rPr lang="en-GB" dirty="0">
                <a:ln w="18415" cmpd="sng">
                  <a:solidFill>
                    <a:srgbClr val="16D4A2"/>
                  </a:solidFill>
                  <a:prstDash val="solid"/>
                </a:ln>
                <a:solidFill>
                  <a:srgbClr val="16D4A2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0837" y="2437090"/>
            <a:ext cx="141883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n w="18415" cmpd="sng">
                  <a:solidFill>
                    <a:srgbClr val="16D4A2"/>
                  </a:solidFill>
                  <a:prstDash val="solid"/>
                </a:ln>
                <a:solidFill>
                  <a:srgbClr val="16D4A2"/>
                </a:solidFill>
              </a:rPr>
              <a:t>GAME</a:t>
            </a:r>
          </a:p>
          <a:p>
            <a:pPr algn="ctr"/>
            <a:r>
              <a:rPr lang="en-GB" dirty="0">
                <a:ln w="18415" cmpd="sng">
                  <a:solidFill>
                    <a:srgbClr val="16D4A2"/>
                  </a:solidFill>
                  <a:prstDash val="solid"/>
                </a:ln>
                <a:solidFill>
                  <a:srgbClr val="16D4A2"/>
                </a:solidFill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79512" y="3358733"/>
            <a:ext cx="141883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n w="18415" cmpd="sng">
                  <a:solidFill>
                    <a:srgbClr val="16D4A2"/>
                  </a:solidFill>
                  <a:prstDash val="solid"/>
                </a:ln>
                <a:solidFill>
                  <a:srgbClr val="16D4A2"/>
                </a:solidFill>
              </a:rPr>
              <a:t>GAME</a:t>
            </a:r>
          </a:p>
          <a:p>
            <a:pPr algn="ctr"/>
            <a:r>
              <a:rPr lang="en-GB" dirty="0" smtClean="0">
                <a:ln w="18415" cmpd="sng">
                  <a:solidFill>
                    <a:srgbClr val="16D4A2"/>
                  </a:solidFill>
                  <a:prstDash val="solid"/>
                </a:ln>
                <a:solidFill>
                  <a:srgbClr val="16D4A2"/>
                </a:solidFill>
              </a:rPr>
              <a:t>3</a:t>
            </a:r>
            <a:endParaRPr lang="en-GB" dirty="0">
              <a:ln w="18415" cmpd="sng">
                <a:solidFill>
                  <a:srgbClr val="16D4A2"/>
                </a:solidFill>
                <a:prstDash val="solid"/>
              </a:ln>
              <a:solidFill>
                <a:srgbClr val="16D4A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511" y="4221088"/>
            <a:ext cx="141883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n w="18415" cmpd="sng">
                  <a:solidFill>
                    <a:srgbClr val="16D4A2"/>
                  </a:solidFill>
                  <a:prstDash val="solid"/>
                </a:ln>
                <a:solidFill>
                  <a:srgbClr val="16D4A2"/>
                </a:solidFill>
              </a:rPr>
              <a:t>GAME</a:t>
            </a:r>
          </a:p>
          <a:p>
            <a:pPr algn="ctr"/>
            <a:r>
              <a:rPr lang="en-GB" dirty="0" smtClean="0">
                <a:ln w="18415" cmpd="sng">
                  <a:solidFill>
                    <a:srgbClr val="16D4A2"/>
                  </a:solidFill>
                  <a:prstDash val="solid"/>
                </a:ln>
                <a:solidFill>
                  <a:srgbClr val="16D4A2"/>
                </a:solidFill>
              </a:rPr>
              <a:t>4</a:t>
            </a:r>
            <a:endParaRPr lang="en-GB" dirty="0">
              <a:ln w="18415" cmpd="sng">
                <a:solidFill>
                  <a:srgbClr val="16D4A2"/>
                </a:solidFill>
                <a:prstDash val="solid"/>
              </a:ln>
              <a:solidFill>
                <a:srgbClr val="16D4A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0836" y="5013176"/>
            <a:ext cx="141883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n w="18415" cmpd="sng">
                  <a:solidFill>
                    <a:srgbClr val="16D4A2"/>
                  </a:solidFill>
                  <a:prstDash val="solid"/>
                </a:ln>
                <a:solidFill>
                  <a:srgbClr val="16D4A2"/>
                </a:solidFill>
              </a:rPr>
              <a:t>GAME</a:t>
            </a:r>
          </a:p>
          <a:p>
            <a:pPr algn="ctr"/>
            <a:r>
              <a:rPr lang="en-GB" dirty="0" smtClean="0">
                <a:ln w="18415" cmpd="sng">
                  <a:solidFill>
                    <a:srgbClr val="16D4A2"/>
                  </a:solidFill>
                  <a:prstDash val="solid"/>
                </a:ln>
                <a:solidFill>
                  <a:srgbClr val="16D4A2"/>
                </a:solidFill>
              </a:rPr>
              <a:t>5</a:t>
            </a:r>
            <a:endParaRPr lang="en-GB" dirty="0">
              <a:ln w="18415" cmpd="sng">
                <a:solidFill>
                  <a:srgbClr val="16D4A2"/>
                </a:solidFill>
                <a:prstDash val="solid"/>
              </a:ln>
              <a:solidFill>
                <a:srgbClr val="16D4A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5827" y="5733256"/>
            <a:ext cx="141883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n w="18415" cmpd="sng">
                  <a:solidFill>
                    <a:srgbClr val="16D4A2"/>
                  </a:solidFill>
                  <a:prstDash val="solid"/>
                </a:ln>
                <a:solidFill>
                  <a:srgbClr val="16D4A2"/>
                </a:solidFill>
              </a:rPr>
              <a:t>TOTAL</a:t>
            </a:r>
            <a:endParaRPr lang="en-GB" sz="3200" dirty="0">
              <a:ln w="18415" cmpd="sng">
                <a:solidFill>
                  <a:srgbClr val="16D4A2"/>
                </a:solidFill>
                <a:prstDash val="solid"/>
              </a:ln>
              <a:solidFill>
                <a:srgbClr val="16D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3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3</cp:revision>
  <dcterms:created xsi:type="dcterms:W3CDTF">2018-07-03T16:38:56Z</dcterms:created>
  <dcterms:modified xsi:type="dcterms:W3CDTF">2018-07-03T16:51:36Z</dcterms:modified>
</cp:coreProperties>
</file>