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1BE"/>
    <a:srgbClr val="E75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6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7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1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23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46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89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70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4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50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AD73-389E-4878-B1CB-1D65BB03D495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5CA7-7D7D-43CC-BE53-7A56DC097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80" y="116632"/>
            <a:ext cx="8856984" cy="655272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05746" y="404664"/>
            <a:ext cx="4980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GRADE 1-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2348880"/>
            <a:ext cx="808612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Singl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Words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Short Simple Phrases</a:t>
            </a:r>
            <a:endParaRPr lang="en-US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132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80" y="116632"/>
            <a:ext cx="8856984" cy="655272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987124" y="404664"/>
            <a:ext cx="52180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GRADE 1+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2348880"/>
            <a:ext cx="755662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Longer Sentences</a:t>
            </a:r>
            <a:endParaRPr lang="en-US" sz="6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Simple Connectives</a:t>
            </a:r>
            <a:endParaRPr lang="en-US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710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80" y="116632"/>
            <a:ext cx="8856984" cy="6552728"/>
          </a:xfrm>
          <a:prstGeom prst="roundRect">
            <a:avLst/>
          </a:prstGeom>
          <a:solidFill>
            <a:srgbClr val="E75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94099" y="404664"/>
            <a:ext cx="46041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GRADE 2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729" y="1974324"/>
            <a:ext cx="7798866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Opinion Phrases</a:t>
            </a:r>
            <a:endParaRPr lang="en-US" sz="6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Justification Phrases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Basic Questions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Negatives</a:t>
            </a:r>
            <a:endParaRPr lang="en-US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018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80" y="116632"/>
            <a:ext cx="8856984" cy="655272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94099" y="404664"/>
            <a:ext cx="46041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GRADE 3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729" y="1916832"/>
            <a:ext cx="7554376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Others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Complex Sentences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Sequencers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Intensifiers</a:t>
            </a:r>
            <a:endParaRPr lang="en-US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64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80" y="116632"/>
            <a:ext cx="8856984" cy="655272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94099" y="404664"/>
            <a:ext cx="46041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GRADE 4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729" y="2564904"/>
            <a:ext cx="673607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Short Paragraphs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Two Tenses</a:t>
            </a:r>
            <a:endParaRPr lang="en-US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992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80" y="116632"/>
            <a:ext cx="8856984" cy="65527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94099" y="404664"/>
            <a:ext cx="46041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GRADE 5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028424"/>
            <a:ext cx="8990487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Correct Verb Conjugation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Correct </a:t>
            </a:r>
            <a:r>
              <a:rPr lang="en-US" sz="5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Word Order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Longer Paragraphs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Three Tenses</a:t>
            </a:r>
            <a:endParaRPr lang="en-US" sz="5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89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80" y="116632"/>
            <a:ext cx="8856984" cy="655272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94099" y="404664"/>
            <a:ext cx="46041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GRADE 6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057" y="2089879"/>
            <a:ext cx="7587398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Correct Irregular</a:t>
            </a:r>
          </a:p>
          <a:p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Verb Conjugation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Extended Passages</a:t>
            </a:r>
            <a:endParaRPr lang="en-US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457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80" y="116632"/>
            <a:ext cx="8856984" cy="65527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94099" y="404664"/>
            <a:ext cx="46041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GRADE 7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056" y="1749291"/>
            <a:ext cx="9422536" cy="46320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Varied &amp; Complex Structures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9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Extended Opinions</a:t>
            </a:r>
          </a:p>
          <a:p>
            <a:r>
              <a:rPr lang="en-US" sz="59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&amp; Justifications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9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Well-Structured Work</a:t>
            </a:r>
            <a:endParaRPr lang="en-US" sz="59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578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80" y="116632"/>
            <a:ext cx="8856984" cy="6552728"/>
          </a:xfrm>
          <a:prstGeom prst="roundRect">
            <a:avLst/>
          </a:prstGeom>
          <a:solidFill>
            <a:srgbClr val="F771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44270" y="404664"/>
            <a:ext cx="570380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GRADE 8/9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056" y="2204864"/>
            <a:ext cx="8414423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Varied &amp; Interesting Vocabulary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Nearly Faultless Work</a:t>
            </a:r>
            <a:endParaRPr lang="en-US" sz="6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896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3</cp:revision>
  <dcterms:created xsi:type="dcterms:W3CDTF">2018-07-17T11:01:30Z</dcterms:created>
  <dcterms:modified xsi:type="dcterms:W3CDTF">2018-07-17T12:25:55Z</dcterms:modified>
</cp:coreProperties>
</file>