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190" d="100"/>
          <a:sy n="190" d="100"/>
        </p:scale>
        <p:origin x="-2064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1E5DA-0483-45E0-B167-EDA32996F8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5353" y="961356"/>
            <a:ext cx="8991600" cy="1645920"/>
          </a:xfrm>
        </p:spPr>
        <p:txBody>
          <a:bodyPr>
            <a:normAutofit/>
          </a:bodyPr>
          <a:lstStyle/>
          <a:p>
            <a:r>
              <a:rPr lang="en-US" sz="7200" dirty="0"/>
              <a:t>REVISION</a:t>
            </a:r>
            <a:endParaRPr lang="en-GB" sz="7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3B4973-AC32-4484-A5DE-75B17613D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952" y="2345951"/>
            <a:ext cx="7105650" cy="23812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02617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ECE70-092D-4018-94DF-FBA0331BA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1591" y="2055793"/>
            <a:ext cx="5273399" cy="1141497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INSTRUCTIONS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AF7EC0-C4F3-40D4-8980-B2995181D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231" y="82644"/>
            <a:ext cx="5634989" cy="1873729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latin typeface="Bahnschrift SemiBold" panose="020B0502040204020203" pitchFamily="34" charset="0"/>
              </a:rPr>
              <a:t>1. </a:t>
            </a:r>
            <a:r>
              <a:rPr lang="en-US" sz="2800" b="1" dirty="0">
                <a:latin typeface="Bahnschrift SemiBold" panose="020B0502040204020203" pitchFamily="34" charset="0"/>
              </a:rPr>
              <a:t>Draw a table with </a:t>
            </a:r>
            <a:r>
              <a:rPr lang="en-US" sz="2800" b="1" u="sng" dirty="0">
                <a:latin typeface="Bahnschrift SemiBold" panose="020B0502040204020203" pitchFamily="34" charset="0"/>
              </a:rPr>
              <a:t>12</a:t>
            </a:r>
            <a:r>
              <a:rPr lang="en-US" sz="2800" b="1" dirty="0">
                <a:latin typeface="Bahnschrift SemiBold" panose="020B0502040204020203" pitchFamily="34" charset="0"/>
              </a:rPr>
              <a:t> boxes</a:t>
            </a:r>
          </a:p>
          <a:p>
            <a:pPr algn="l"/>
            <a:br>
              <a:rPr lang="en-US" sz="2800" dirty="0">
                <a:latin typeface="Bahnschrift SemiBold" panose="020B0502040204020203" pitchFamily="34" charset="0"/>
              </a:rPr>
            </a:br>
            <a:r>
              <a:rPr lang="en-US" sz="2800" dirty="0">
                <a:latin typeface="Bahnschrift SemiBold" panose="020B0502040204020203" pitchFamily="34" charset="0"/>
              </a:rPr>
              <a:t>2. Write the title: </a:t>
            </a:r>
            <a:r>
              <a:rPr lang="en-US" sz="2800" b="1" u="sng" dirty="0">
                <a:latin typeface="Bahnschrift SemiBold" panose="020B0502040204020203" pitchFamily="34" charset="0"/>
              </a:rPr>
              <a:t>Die Zimmer</a:t>
            </a:r>
          </a:p>
          <a:p>
            <a:pPr algn="l"/>
            <a:br>
              <a:rPr lang="en-US" sz="2800" dirty="0">
                <a:latin typeface="Bahnschrift SemiBold" panose="020B0502040204020203" pitchFamily="34" charset="0"/>
              </a:rPr>
            </a:br>
            <a:r>
              <a:rPr lang="en-US" sz="2800" b="1" dirty="0">
                <a:latin typeface="Bahnschrift SemiBold" panose="020B0502040204020203" pitchFamily="34" charset="0"/>
              </a:rPr>
              <a:t>3. Fill in each box with a DIFFERENT</a:t>
            </a:r>
            <a:r>
              <a:rPr lang="en-US" sz="2800" dirty="0">
                <a:latin typeface="Bahnschrift SemiBold" panose="020B0502040204020203" pitchFamily="34" charset="0"/>
              </a:rPr>
              <a:t> </a:t>
            </a:r>
            <a:r>
              <a:rPr lang="en-US" sz="2800" b="1" dirty="0">
                <a:latin typeface="Bahnschrift SemiBold" panose="020B0502040204020203" pitchFamily="34" charset="0"/>
              </a:rPr>
              <a:t>word/sentence related to the topic, individually and from memory</a:t>
            </a:r>
          </a:p>
          <a:p>
            <a:pPr algn="l"/>
            <a:br>
              <a:rPr lang="en-US" sz="2800" dirty="0">
                <a:latin typeface="Bahnschrift SemiBold" panose="020B0502040204020203" pitchFamily="34" charset="0"/>
              </a:rPr>
            </a:br>
            <a:r>
              <a:rPr lang="en-US" sz="2800" dirty="0">
                <a:latin typeface="Bahnschrift SemiBold" panose="020B0502040204020203" pitchFamily="34" charset="0"/>
              </a:rPr>
              <a:t>4. Cross the word/phrases off as you hear them</a:t>
            </a:r>
            <a:br>
              <a:rPr lang="en-US" sz="2400" dirty="0">
                <a:latin typeface="Bahnschrift SemiBold" panose="020B0502040204020203" pitchFamily="34" charset="0"/>
              </a:rPr>
            </a:br>
            <a:endParaRPr lang="en-GB" sz="2400" dirty="0">
              <a:latin typeface="Bahnschrift SemiBold" panose="020B0502040204020203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83E0387-5479-4F58-A625-F66AADC99392}"/>
              </a:ext>
            </a:extLst>
          </p:cNvPr>
          <p:cNvSpPr txBox="1">
            <a:spLocks/>
          </p:cNvSpPr>
          <p:nvPr/>
        </p:nvSpPr>
        <p:spPr bwMode="blackWhite">
          <a:xfrm>
            <a:off x="6589956" y="262333"/>
            <a:ext cx="5356412" cy="980496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 anchorCtr="1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REVISION</a:t>
            </a:r>
            <a:endParaRPr lang="en-GB" sz="4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BD8C0D-0C38-4DD0-B5C6-91EF6D211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698" y="1109045"/>
            <a:ext cx="4232927" cy="14185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1230CD1-0184-41A3-938B-26CE55A73A3D}"/>
              </a:ext>
            </a:extLst>
          </p:cNvPr>
          <p:cNvCxnSpPr>
            <a:cxnSpLocks/>
          </p:cNvCxnSpPr>
          <p:nvPr/>
        </p:nvCxnSpPr>
        <p:spPr>
          <a:xfrm>
            <a:off x="4525874" y="156411"/>
            <a:ext cx="16071" cy="105897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0D5C014-8BFD-4D83-9494-817536D6219D}"/>
              </a:ext>
            </a:extLst>
          </p:cNvPr>
          <p:cNvCxnSpPr>
            <a:cxnSpLocks/>
          </p:cNvCxnSpPr>
          <p:nvPr/>
        </p:nvCxnSpPr>
        <p:spPr>
          <a:xfrm>
            <a:off x="5025815" y="156411"/>
            <a:ext cx="0" cy="105897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BA3D5D8-E000-4B06-85C1-5E37ED88AA43}"/>
              </a:ext>
            </a:extLst>
          </p:cNvPr>
          <p:cNvCxnSpPr>
            <a:cxnSpLocks/>
          </p:cNvCxnSpPr>
          <p:nvPr/>
        </p:nvCxnSpPr>
        <p:spPr>
          <a:xfrm>
            <a:off x="5513495" y="156411"/>
            <a:ext cx="0" cy="106940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04258E-24AE-435E-828B-ED76582433CF}"/>
              </a:ext>
            </a:extLst>
          </p:cNvPr>
          <p:cNvCxnSpPr>
            <a:cxnSpLocks/>
          </p:cNvCxnSpPr>
          <p:nvPr/>
        </p:nvCxnSpPr>
        <p:spPr>
          <a:xfrm>
            <a:off x="5966947" y="156411"/>
            <a:ext cx="3748" cy="105897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EFCB398-68DA-4743-B38F-71D35A20579A}"/>
              </a:ext>
            </a:extLst>
          </p:cNvPr>
          <p:cNvCxnSpPr>
            <a:cxnSpLocks/>
          </p:cNvCxnSpPr>
          <p:nvPr/>
        </p:nvCxnSpPr>
        <p:spPr>
          <a:xfrm flipH="1">
            <a:off x="4455690" y="503255"/>
            <a:ext cx="1578143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943017D-1E19-4A67-B012-5B5F178E5249}"/>
              </a:ext>
            </a:extLst>
          </p:cNvPr>
          <p:cNvCxnSpPr>
            <a:cxnSpLocks/>
          </p:cNvCxnSpPr>
          <p:nvPr/>
        </p:nvCxnSpPr>
        <p:spPr>
          <a:xfrm flipH="1" flipV="1">
            <a:off x="4479753" y="736658"/>
            <a:ext cx="1536032" cy="463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19F0FB9-0CDD-4FF2-B406-0EE1769B0C53}"/>
              </a:ext>
            </a:extLst>
          </p:cNvPr>
          <p:cNvCxnSpPr>
            <a:cxnSpLocks/>
          </p:cNvCxnSpPr>
          <p:nvPr/>
        </p:nvCxnSpPr>
        <p:spPr>
          <a:xfrm flipH="1">
            <a:off x="4455690" y="960789"/>
            <a:ext cx="1578143" cy="1390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F3D71FC-0269-4EC7-9F43-95FED2A71621}"/>
              </a:ext>
            </a:extLst>
          </p:cNvPr>
          <p:cNvCxnSpPr>
            <a:cxnSpLocks/>
          </p:cNvCxnSpPr>
          <p:nvPr/>
        </p:nvCxnSpPr>
        <p:spPr>
          <a:xfrm flipH="1">
            <a:off x="4479753" y="1188242"/>
            <a:ext cx="1536032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2E9FD97E-E689-4D28-9FAA-C5855E7CAC91}"/>
              </a:ext>
            </a:extLst>
          </p:cNvPr>
          <p:cNvSpPr/>
          <p:nvPr/>
        </p:nvSpPr>
        <p:spPr>
          <a:xfrm>
            <a:off x="1565910" y="5525813"/>
            <a:ext cx="4347210" cy="12003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HANDS UP if you are the first person with: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diagonal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full house!</a:t>
            </a:r>
            <a:endParaRPr lang="en-GB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3C9A80D-5D64-419D-80C4-76CC8E9F3C70}"/>
              </a:ext>
            </a:extLst>
          </p:cNvPr>
          <p:cNvCxnSpPr>
            <a:cxnSpLocks/>
          </p:cNvCxnSpPr>
          <p:nvPr/>
        </p:nvCxnSpPr>
        <p:spPr>
          <a:xfrm flipH="1">
            <a:off x="4427616" y="274488"/>
            <a:ext cx="1606216" cy="463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828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2" grpId="0" animBg="1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0</TotalTime>
  <Words>26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Bahnschrift SemiBold</vt:lpstr>
      <vt:lpstr>Gill Sans MT</vt:lpstr>
      <vt:lpstr>Parcel</vt:lpstr>
      <vt:lpstr>REVISION</vt:lpstr>
      <vt:lpstr>  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BINGO</dc:title>
  <dc:creator>Sabina Dungarwalla</dc:creator>
  <cp:lastModifiedBy>Sabina Dungarwalla</cp:lastModifiedBy>
  <cp:revision>4</cp:revision>
  <dcterms:created xsi:type="dcterms:W3CDTF">2018-07-25T10:24:26Z</dcterms:created>
  <dcterms:modified xsi:type="dcterms:W3CDTF">2018-07-25T17:27:45Z</dcterms:modified>
</cp:coreProperties>
</file>