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FB8CB-223D-4524-98D6-F7A38F0C9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TOILET ROLL INTRODUCTIONS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475E5-60D3-4373-B327-A9356D6DB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5735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Objective: to speak about yourself</a:t>
            </a:r>
            <a:endParaRPr lang="en-GB" sz="3200" dirty="0"/>
          </a:p>
        </p:txBody>
      </p:sp>
      <p:pic>
        <p:nvPicPr>
          <p:cNvPr id="1026" name="Picture 2" descr="Image result for toilet roll">
            <a:extLst>
              <a:ext uri="{FF2B5EF4-FFF2-40B4-BE49-F238E27FC236}">
                <a16:creationId xmlns:a16="http://schemas.microsoft.com/office/drawing/2014/main" id="{4AAED37A-FBB4-4CA4-B007-C6F99B2C3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12" y="533399"/>
            <a:ext cx="2142565" cy="2142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41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B93E-E207-4B49-A3C8-89ACC317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442" y="198209"/>
            <a:ext cx="7729728" cy="1188720"/>
          </a:xfrm>
        </p:spPr>
        <p:txBody>
          <a:bodyPr/>
          <a:lstStyle/>
          <a:p>
            <a:r>
              <a:rPr lang="en-US" dirty="0"/>
              <a:t>INSTRUCTIONS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4DB4-55FC-4BE7-96FD-4ACAF4B7A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95" y="1508491"/>
            <a:ext cx="7729728" cy="51513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Take as many pieces of toilet roll as you like</a:t>
            </a:r>
          </a:p>
          <a:p>
            <a:r>
              <a:rPr lang="en-US" sz="2400" dirty="0"/>
              <a:t>Sit down in silence and wait for all members of the class to do the same</a:t>
            </a:r>
          </a:p>
          <a:p>
            <a:r>
              <a:rPr lang="en-US" sz="2400" b="1" dirty="0"/>
              <a:t>Count the number of sheets you have taken</a:t>
            </a:r>
          </a:p>
          <a:p>
            <a:r>
              <a:rPr lang="en-US" sz="2400" dirty="0"/>
              <a:t>Each sheet of paper represents one fact about yourself which you must share with the group.</a:t>
            </a:r>
          </a:p>
          <a:p>
            <a:r>
              <a:rPr lang="en-US" sz="2400" b="1" dirty="0"/>
              <a:t>Think about the facts you would like to share for a moment – </a:t>
            </a:r>
            <a:r>
              <a:rPr lang="en-US" sz="2400" b="1" i="1" dirty="0"/>
              <a:t>hobbies, work, past, future, family, interesting fact, funniest/strangest/coolest thing that has happened to you…</a:t>
            </a:r>
            <a:endParaRPr lang="en-US" sz="2400" b="1" dirty="0"/>
          </a:p>
          <a:p>
            <a:r>
              <a:rPr lang="en-US" sz="2400" dirty="0"/>
              <a:t>Tell your group about yourself and listen to others.</a:t>
            </a:r>
          </a:p>
          <a:p>
            <a:r>
              <a:rPr lang="en-US" sz="2400" b="1" dirty="0"/>
              <a:t>Makes notes of what the person next to you has said, you may need to tell the rest of the class about them later!</a:t>
            </a:r>
          </a:p>
        </p:txBody>
      </p:sp>
      <p:pic>
        <p:nvPicPr>
          <p:cNvPr id="4" name="Picture 2" descr="Image result for toilet roll">
            <a:extLst>
              <a:ext uri="{FF2B5EF4-FFF2-40B4-BE49-F238E27FC236}">
                <a16:creationId xmlns:a16="http://schemas.microsoft.com/office/drawing/2014/main" id="{A4263C98-65F1-4A95-B109-21F1E5FFD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30" y="4468905"/>
            <a:ext cx="2142565" cy="2142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5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135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TOILET ROLL INTRODUCTIONS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ROLL INTRODUCTIONS</dc:title>
  <dc:creator>Sabina Dungarwalla</dc:creator>
  <cp:lastModifiedBy>Sabina Dungarwalla</cp:lastModifiedBy>
  <cp:revision>2</cp:revision>
  <dcterms:created xsi:type="dcterms:W3CDTF">2018-09-10T08:10:57Z</dcterms:created>
  <dcterms:modified xsi:type="dcterms:W3CDTF">2018-09-10T08:20:04Z</dcterms:modified>
</cp:coreProperties>
</file>