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B8CB-223D-4524-98D6-F7A38F0C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SCRABBLE VOCAB STARTER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475E5-60D3-4373-B327-A9356D6D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5735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Objective: to revise vocabulary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B3CE6-1371-427C-B9F8-85386A8C8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9" t="10359" r="23285" b="10049"/>
          <a:stretch/>
        </p:blipFill>
        <p:spPr>
          <a:xfrm>
            <a:off x="627530" y="385482"/>
            <a:ext cx="2252239" cy="242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41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B93E-E207-4B49-A3C8-89ACC317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442" y="198209"/>
            <a:ext cx="7729728" cy="1188720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4DB4-55FC-4BE7-96FD-4ACAF4B7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95" y="1508491"/>
            <a:ext cx="7729728" cy="51513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Work individually/in pairs/in small groups</a:t>
            </a:r>
          </a:p>
          <a:p>
            <a:pPr marL="342900" indent="-342900">
              <a:buAutoNum type="arabicPeriod"/>
            </a:pPr>
            <a:r>
              <a:rPr lang="en-US" i="1" u="sng" dirty="0"/>
              <a:t>Topic: </a:t>
            </a:r>
            <a:r>
              <a:rPr lang="en-US" b="1" dirty="0"/>
              <a:t>FAMILIE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i="1" u="sng" dirty="0"/>
              <a:t>Aim: </a:t>
            </a:r>
            <a:r>
              <a:rPr lang="en-US" dirty="0"/>
              <a:t>Create as many words in GERMAN, as you can, related to the topic</a:t>
            </a:r>
            <a:r>
              <a:rPr lang="en-US" b="1" dirty="0"/>
              <a:t> </a:t>
            </a:r>
            <a:r>
              <a:rPr lang="en-US" dirty="0"/>
              <a:t>within </a:t>
            </a:r>
            <a:r>
              <a:rPr lang="en-US" b="1" dirty="0"/>
              <a:t>3 minutes</a:t>
            </a:r>
          </a:p>
          <a:p>
            <a:pPr marL="342900" indent="-342900">
              <a:buAutoNum type="arabicPeriod"/>
            </a:pPr>
            <a:r>
              <a:rPr lang="en-US" i="1" u="sng" dirty="0"/>
              <a:t>Instructions:</a:t>
            </a:r>
            <a:br>
              <a:rPr lang="en-US" dirty="0"/>
            </a:br>
            <a:r>
              <a:rPr lang="en-US" dirty="0"/>
              <a:t>a) Each team will get points for the value of the letters in each of their words</a:t>
            </a:r>
            <a:br>
              <a:rPr lang="en-US" dirty="0"/>
            </a:br>
            <a:r>
              <a:rPr lang="en-US" dirty="0"/>
              <a:t>b) The winners will be the students who:</a:t>
            </a:r>
            <a:br>
              <a:rPr lang="en-US" dirty="0"/>
            </a:br>
            <a:r>
              <a:rPr lang="en-US" dirty="0"/>
              <a:t>- have the most words related to the topic</a:t>
            </a:r>
            <a:br>
              <a:rPr lang="en-US" dirty="0"/>
            </a:br>
            <a:r>
              <a:rPr lang="en-US" dirty="0"/>
              <a:t>- collect the most points</a:t>
            </a:r>
          </a:p>
          <a:p>
            <a:pPr marL="342900" indent="-342900">
              <a:buAutoNum type="arabicPeriod"/>
            </a:pPr>
            <a:r>
              <a:rPr lang="en-US" i="1" u="sng" dirty="0"/>
              <a:t>Rules:</a:t>
            </a:r>
            <a:br>
              <a:rPr lang="en-US" dirty="0"/>
            </a:br>
            <a:r>
              <a:rPr lang="en-US" dirty="0"/>
              <a:t>- must contain 3+ letters</a:t>
            </a:r>
            <a:br>
              <a:rPr lang="en-US" dirty="0"/>
            </a:br>
            <a:r>
              <a:rPr lang="en-US" dirty="0"/>
              <a:t>- must be real 'German/French/Spanish/English' words</a:t>
            </a:r>
            <a:br>
              <a:rPr lang="en-US" dirty="0"/>
            </a:br>
            <a:r>
              <a:rPr lang="en-US" dirty="0"/>
              <a:t>- cannot be proper nouns (names of places/people)</a:t>
            </a:r>
            <a:br>
              <a:rPr lang="en-US" dirty="0"/>
            </a:br>
            <a:r>
              <a:rPr lang="en-US" dirty="0"/>
              <a:t>- avoid shouting out / looking at others' work - marks may be deducted</a:t>
            </a:r>
            <a:br>
              <a:rPr lang="en-US" dirty="0"/>
            </a:br>
            <a:r>
              <a:rPr lang="en-US" dirty="0"/>
              <a:t>- teacher's say is final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0EF9C-843B-4F08-A610-311674BB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9" t="10359" r="23285" b="10049"/>
          <a:stretch/>
        </p:blipFill>
        <p:spPr>
          <a:xfrm>
            <a:off x="9663954" y="4190999"/>
            <a:ext cx="2252239" cy="242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5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98BE-5C16-48A3-BB57-5A6D8F94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59" y="2644588"/>
            <a:ext cx="2793582" cy="768365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geht’s</a:t>
            </a:r>
            <a:r>
              <a:rPr lang="en-US" dirty="0"/>
              <a:t>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5FAB3-F116-4873-AB1D-2A79BFF4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28519" y="415057"/>
            <a:ext cx="6419018" cy="59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49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Parcel</vt:lpstr>
      <vt:lpstr>SCRABBLE VOCAB STARTER</vt:lpstr>
      <vt:lpstr>Was machen wir?</vt:lpstr>
      <vt:lpstr>Los geht’s!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TOILET ROLL INTRODUCTIONS</dc:title>
  <dc:creator>Sabina Dungarwalla</dc:creator>
  <cp:lastModifiedBy>Sabina Dungarwalla</cp:lastModifiedBy>
  <cp:revision>4</cp:revision>
  <dcterms:created xsi:type="dcterms:W3CDTF">2018-09-10T08:10:57Z</dcterms:created>
  <dcterms:modified xsi:type="dcterms:W3CDTF">2018-09-21T17:32:05Z</dcterms:modified>
</cp:coreProperties>
</file>