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CEC24-31C2-4B65-A1AB-057918E730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F72EC2-4E47-4E76-90F5-1E276AB1CA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C64BA4-DD4E-43F3-BEE9-44B750792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D752-839F-46C4-BA64-98E5680C8D1D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2BC3D-F36B-44F5-8418-8321A98E3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F876F-4D38-49C5-9F41-6C6071828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58A7-7671-4155-AEFB-9A3664C1E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919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5BF93-0342-4847-A602-6E5B6CAB7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AE571-3B9D-4456-9026-25CED1910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C9007-12EE-4136-8C2C-02DF63B9D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D752-839F-46C4-BA64-98E5680C8D1D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D449F8-6D4D-4F43-BF32-2AF0A8F7A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89900-1630-4AEA-B6D3-9CC45BB52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58A7-7671-4155-AEFB-9A3664C1E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640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75E8A3-6A6D-4A08-938C-BB0BA3C0AB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905407-06A8-47B2-BE51-5BE44400D9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7B412-6D85-4A1E-B5DC-B21611F2A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D752-839F-46C4-BA64-98E5680C8D1D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21982-993F-4207-86B4-0E63D6D3C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957F6-18E6-42F9-A169-9ECADEEC6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58A7-7671-4155-AEFB-9A3664C1E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3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22334-8429-4360-825F-E77CFC01C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5A183-BE56-40BC-88D2-C924DE3D0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01AB3E-E4CC-4B0F-937B-EA363E7AD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D752-839F-46C4-BA64-98E5680C8D1D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01E92-485E-44D0-932A-9A3AE066B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B5132-5668-41D2-887E-27372F40A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58A7-7671-4155-AEFB-9A3664C1E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24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EF18E-59DA-49E5-97F1-492C950CF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1B7FE6-49DE-4305-8C13-B82F253C6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531BF-D75D-464E-9D21-3540DE810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D752-839F-46C4-BA64-98E5680C8D1D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FD6DB-E1BE-4820-9DA4-52E647D3C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68FFB0-72F3-4A71-A669-65D4FDFB1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58A7-7671-4155-AEFB-9A3664C1E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006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F652-97E0-425E-AF01-66DD7803B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20AF1-413C-4D8D-BFEE-FC197F8DAE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2A47A1-A2B4-4588-8D4F-82BA402269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600685-6420-49F7-9D0D-F4E276B5E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D752-839F-46C4-BA64-98E5680C8D1D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7AB783-5E52-4385-ACF6-856456384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B55891-2967-4D71-8C90-CF7C61800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58A7-7671-4155-AEFB-9A3664C1E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059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48A62-1D09-44EF-8B71-517984D43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0E382B-1775-446E-A3F0-ACC1959E1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83B6E5-5883-4FAD-AE68-E47A88E52C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695270-0339-4D81-AC6F-2F16CE9FB7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DBB249-DB8D-43D5-9982-6E58C3B3C2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217265-7E80-4D56-99EC-AA2BC0264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D752-839F-46C4-BA64-98E5680C8D1D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6EEB2B-E289-4E43-AF74-66D78E528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ECB239-3009-4FD2-9CC5-2A9C5559E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58A7-7671-4155-AEFB-9A3664C1E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1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AAE49-E263-4668-9B96-287DE449F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9CAF4B-F9C4-4D02-A3F0-286C26795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D752-839F-46C4-BA64-98E5680C8D1D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334E8C-8551-49C3-B1F5-170C40925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998C94-DEA6-4D78-8D01-1B776AD6C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58A7-7671-4155-AEFB-9A3664C1E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55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9B6DED-D942-4B9C-8ED1-64A28329F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D752-839F-46C4-BA64-98E5680C8D1D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30CEB5-4097-4BF8-AAAB-0A3FB4279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1427FA-E9D9-4C58-AFA3-A2CB28E19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58A7-7671-4155-AEFB-9A3664C1E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477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D436D-EEDE-460E-8A2A-8264730BA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EA4B7-5580-4241-9725-A1D0A35A0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0537BE-48D9-468F-B777-E4C097D340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A17040-CCA7-4AE4-95A2-6F0059DA6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D752-839F-46C4-BA64-98E5680C8D1D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FEA8EE-2E00-4ABF-B769-05AFAC190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0E9340-77C4-462B-97A5-292A4DB2C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58A7-7671-4155-AEFB-9A3664C1E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405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25310-8615-4F3F-88F0-D8BF3C158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AC680A-7E22-4FE9-88C4-646EE93C22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E8B07A-7AA5-4D73-BF7A-9A51E701A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C2B8D9-5EE4-43CE-A4DE-5D70C11A7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D752-839F-46C4-BA64-98E5680C8D1D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D695A0-866F-45FF-B8B7-A77CE0637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678362-2C6D-4639-A85E-D2A88BD1C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58A7-7671-4155-AEFB-9A3664C1E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635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6DB0DC-63EB-4D50-B5BC-3793B7180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9B211E-B1F2-422A-AFD0-7850430E45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AB87FE-CB7B-4337-98CC-490DD984C5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4D752-839F-46C4-BA64-98E5680C8D1D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D0C86-422B-49C7-BFDA-B1A189BAFE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12456-45FC-4621-B703-A8DA881DD3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858A7-7671-4155-AEFB-9A3664C1E1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44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lowchart: Process 36">
            <a:extLst>
              <a:ext uri="{FF2B5EF4-FFF2-40B4-BE49-F238E27FC236}">
                <a16:creationId xmlns:a16="http://schemas.microsoft.com/office/drawing/2014/main" id="{80EB9CDF-0D75-438E-B805-B7DF1E2CEFB9}"/>
              </a:ext>
            </a:extLst>
          </p:cNvPr>
          <p:cNvSpPr/>
          <p:nvPr/>
        </p:nvSpPr>
        <p:spPr>
          <a:xfrm>
            <a:off x="6117800" y="166538"/>
            <a:ext cx="5025330" cy="6557963"/>
          </a:xfrm>
          <a:prstGeom prst="flowChartProcess">
            <a:avLst/>
          </a:prstGeom>
          <a:solidFill>
            <a:srgbClr val="CCECFF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Flowchart: Process 35">
            <a:extLst>
              <a:ext uri="{FF2B5EF4-FFF2-40B4-BE49-F238E27FC236}">
                <a16:creationId xmlns:a16="http://schemas.microsoft.com/office/drawing/2014/main" id="{8F85A361-3478-4D17-82CF-F4A38D3AC478}"/>
              </a:ext>
            </a:extLst>
          </p:cNvPr>
          <p:cNvSpPr/>
          <p:nvPr/>
        </p:nvSpPr>
        <p:spPr>
          <a:xfrm>
            <a:off x="909917" y="156878"/>
            <a:ext cx="4943954" cy="6557963"/>
          </a:xfrm>
          <a:prstGeom prst="flowChartProcess">
            <a:avLst/>
          </a:prstGeom>
          <a:solidFill>
            <a:srgbClr val="CCECFF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8870" y="883019"/>
            <a:ext cx="3088341" cy="5778034"/>
          </a:xfrm>
        </p:spPr>
        <p:txBody>
          <a:bodyPr>
            <a:noAutofit/>
          </a:bodyPr>
          <a:lstStyle/>
          <a:p>
            <a:pPr algn="l"/>
            <a:r>
              <a:rPr lang="en-US" sz="4000" b="1" dirty="0"/>
              <a:t>Brilliant</a:t>
            </a:r>
            <a:br>
              <a:rPr lang="en-US" sz="4000" b="1" dirty="0"/>
            </a:br>
            <a:r>
              <a:rPr lang="en-US" sz="4000" b="1" dirty="0"/>
              <a:t>Calm</a:t>
            </a:r>
            <a:br>
              <a:rPr lang="en-US" sz="4000" b="1" dirty="0"/>
            </a:br>
            <a:r>
              <a:rPr lang="en-US" sz="4000" b="1" dirty="0"/>
              <a:t>Scared</a:t>
            </a:r>
            <a:br>
              <a:rPr lang="en-US" sz="4000" b="1" dirty="0"/>
            </a:br>
            <a:r>
              <a:rPr lang="en-US" sz="4000" b="1" dirty="0"/>
              <a:t>Wrong</a:t>
            </a:r>
            <a:br>
              <a:rPr lang="en-US" sz="4000" b="1" dirty="0"/>
            </a:br>
            <a:r>
              <a:rPr lang="en-US" sz="4000" b="1" dirty="0"/>
              <a:t>Unhappy</a:t>
            </a:r>
            <a:br>
              <a:rPr lang="en-US" sz="4000" b="1" dirty="0"/>
            </a:br>
            <a:r>
              <a:rPr lang="en-US" sz="4000" b="1" dirty="0"/>
              <a:t>Strange</a:t>
            </a:r>
            <a:br>
              <a:rPr lang="en-US" sz="4000" b="1" dirty="0"/>
            </a:br>
            <a:r>
              <a:rPr lang="en-US" sz="4000" b="1" dirty="0"/>
              <a:t>Quiet</a:t>
            </a:r>
            <a:br>
              <a:rPr lang="en-US" sz="4000" b="1" dirty="0"/>
            </a:br>
            <a:r>
              <a:rPr lang="en-US" sz="4000" b="1" dirty="0"/>
              <a:t>Ugly</a:t>
            </a:r>
            <a:br>
              <a:rPr lang="en-US" sz="4000" b="1" dirty="0"/>
            </a:br>
            <a:r>
              <a:rPr lang="en-US" sz="4000" b="1" dirty="0"/>
              <a:t>Slow</a:t>
            </a:r>
            <a:br>
              <a:rPr lang="en-US" sz="4000" b="1" dirty="0"/>
            </a:br>
            <a:r>
              <a:rPr lang="en-US" sz="4000" b="1" dirty="0"/>
              <a:t>Popular</a:t>
            </a:r>
            <a:endParaRPr lang="en-GB" sz="4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3A2588-143F-4738-BF8E-B5D7D67DEE68}"/>
              </a:ext>
            </a:extLst>
          </p:cNvPr>
          <p:cNvSpPr txBox="1"/>
          <p:nvPr/>
        </p:nvSpPr>
        <p:spPr>
          <a:xfrm>
            <a:off x="3671535" y="1082530"/>
            <a:ext cx="2009846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+mj-lt"/>
              </a:rPr>
              <a:t>Amazing</a:t>
            </a:r>
          </a:p>
          <a:p>
            <a:r>
              <a:rPr lang="en-US" sz="3600" dirty="0">
                <a:latin typeface="+mj-lt"/>
              </a:rPr>
              <a:t>Peaceful</a:t>
            </a:r>
          </a:p>
          <a:p>
            <a:r>
              <a:rPr lang="en-US" sz="3600" dirty="0">
                <a:latin typeface="+mj-lt"/>
              </a:rPr>
              <a:t>Afraid</a:t>
            </a:r>
          </a:p>
          <a:p>
            <a:r>
              <a:rPr lang="en-US" sz="3600" dirty="0">
                <a:latin typeface="+mj-lt"/>
              </a:rPr>
              <a:t>Incorrect</a:t>
            </a:r>
          </a:p>
          <a:p>
            <a:r>
              <a:rPr lang="en-US" sz="3600" dirty="0">
                <a:latin typeface="+mj-lt"/>
              </a:rPr>
              <a:t>Sad</a:t>
            </a:r>
          </a:p>
          <a:p>
            <a:r>
              <a:rPr lang="en-US" sz="3600" dirty="0">
                <a:latin typeface="+mj-lt"/>
              </a:rPr>
              <a:t>Peculiar</a:t>
            </a:r>
          </a:p>
          <a:p>
            <a:r>
              <a:rPr lang="en-US" sz="3600" dirty="0">
                <a:latin typeface="+mj-lt"/>
              </a:rPr>
              <a:t>Silent</a:t>
            </a:r>
          </a:p>
          <a:p>
            <a:r>
              <a:rPr lang="en-US" sz="3600" dirty="0">
                <a:latin typeface="+mj-lt"/>
              </a:rPr>
              <a:t>Unsightly</a:t>
            </a:r>
          </a:p>
          <a:p>
            <a:r>
              <a:rPr lang="en-US" sz="3600" dirty="0">
                <a:latin typeface="+mj-lt"/>
              </a:rPr>
              <a:t>Leisurely</a:t>
            </a:r>
          </a:p>
          <a:p>
            <a:r>
              <a:rPr lang="en-US" sz="3600" dirty="0">
                <a:latin typeface="+mj-lt"/>
              </a:rPr>
              <a:t>Well-liked</a:t>
            </a:r>
            <a:endParaRPr lang="en-GB" sz="3600" dirty="0">
              <a:latin typeface="+mj-lt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26F0288-EED4-4F13-8B4C-887670BEB5A4}"/>
              </a:ext>
            </a:extLst>
          </p:cNvPr>
          <p:cNvSpPr txBox="1">
            <a:spLocks/>
          </p:cNvSpPr>
          <p:nvPr/>
        </p:nvSpPr>
        <p:spPr>
          <a:xfrm>
            <a:off x="6174454" y="874051"/>
            <a:ext cx="3088341" cy="57780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/>
              <a:t>Slow</a:t>
            </a:r>
          </a:p>
          <a:p>
            <a:pPr algn="l"/>
            <a:r>
              <a:rPr lang="en-US" sz="4000" b="1" dirty="0"/>
              <a:t>Beautiful</a:t>
            </a:r>
          </a:p>
          <a:p>
            <a:pPr algn="l"/>
            <a:r>
              <a:rPr lang="en-US" sz="4000" b="1" dirty="0"/>
              <a:t>Intelligent</a:t>
            </a:r>
          </a:p>
          <a:p>
            <a:pPr algn="l"/>
            <a:r>
              <a:rPr lang="en-US" sz="4000" b="1" dirty="0"/>
              <a:t>Fantastic</a:t>
            </a:r>
          </a:p>
          <a:p>
            <a:pPr algn="l"/>
            <a:r>
              <a:rPr lang="en-US" sz="4000" b="1" dirty="0"/>
              <a:t>Major</a:t>
            </a:r>
          </a:p>
          <a:p>
            <a:pPr algn="l"/>
            <a:r>
              <a:rPr lang="en-US" sz="4000" b="1" dirty="0"/>
              <a:t>Thin</a:t>
            </a:r>
          </a:p>
          <a:p>
            <a:pPr algn="l"/>
            <a:r>
              <a:rPr lang="en-US" sz="4000" b="1" dirty="0"/>
              <a:t>Rare</a:t>
            </a:r>
          </a:p>
          <a:p>
            <a:pPr algn="l"/>
            <a:r>
              <a:rPr lang="en-US" sz="4000" b="1" dirty="0"/>
              <a:t>Past</a:t>
            </a:r>
          </a:p>
          <a:p>
            <a:pPr algn="l"/>
            <a:r>
              <a:rPr lang="en-US" sz="4000" b="1" dirty="0"/>
              <a:t>Messy</a:t>
            </a:r>
          </a:p>
          <a:p>
            <a:pPr algn="l"/>
            <a:r>
              <a:rPr lang="en-US" sz="4000" b="1" dirty="0"/>
              <a:t>Huge</a:t>
            </a:r>
            <a:endParaRPr lang="en-GB" sz="4000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FBFED1F-CAEB-4F48-A174-9587371EA412}"/>
              </a:ext>
            </a:extLst>
          </p:cNvPr>
          <p:cNvSpPr txBox="1">
            <a:spLocks/>
          </p:cNvSpPr>
          <p:nvPr/>
        </p:nvSpPr>
        <p:spPr>
          <a:xfrm>
            <a:off x="9047632" y="745213"/>
            <a:ext cx="3088341" cy="57780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/>
              <a:t>Fast</a:t>
            </a:r>
          </a:p>
          <a:p>
            <a:pPr algn="l"/>
            <a:r>
              <a:rPr lang="en-US" sz="4000" dirty="0"/>
              <a:t>Horrible</a:t>
            </a:r>
          </a:p>
          <a:p>
            <a:pPr algn="l"/>
            <a:r>
              <a:rPr lang="en-US" sz="4000" dirty="0"/>
              <a:t>Dumb</a:t>
            </a:r>
          </a:p>
          <a:p>
            <a:pPr algn="l"/>
            <a:r>
              <a:rPr lang="en-US" sz="4000" dirty="0"/>
              <a:t>Awful</a:t>
            </a:r>
          </a:p>
          <a:p>
            <a:pPr algn="l"/>
            <a:r>
              <a:rPr lang="en-US" sz="4000" dirty="0"/>
              <a:t>Minor</a:t>
            </a:r>
          </a:p>
          <a:p>
            <a:pPr algn="l"/>
            <a:r>
              <a:rPr lang="en-US" sz="4000" dirty="0"/>
              <a:t>Thick</a:t>
            </a:r>
          </a:p>
          <a:p>
            <a:pPr algn="l"/>
            <a:r>
              <a:rPr lang="en-US" sz="4000" dirty="0"/>
              <a:t>Frequent</a:t>
            </a:r>
          </a:p>
          <a:p>
            <a:pPr algn="l"/>
            <a:r>
              <a:rPr lang="en-US" sz="4000" dirty="0"/>
              <a:t>Future</a:t>
            </a:r>
          </a:p>
          <a:p>
            <a:pPr algn="l"/>
            <a:r>
              <a:rPr lang="en-US" sz="4000" dirty="0"/>
              <a:t>Neat</a:t>
            </a:r>
          </a:p>
          <a:p>
            <a:pPr algn="l"/>
            <a:r>
              <a:rPr lang="en-US" sz="4000" dirty="0"/>
              <a:t>Tiny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2A40E0-28C9-4249-9427-6B0BB4D6B43C}"/>
              </a:ext>
            </a:extLst>
          </p:cNvPr>
          <p:cNvSpPr/>
          <p:nvPr/>
        </p:nvSpPr>
        <p:spPr>
          <a:xfrm>
            <a:off x="2047912" y="91965"/>
            <a:ext cx="259378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SYNONYMS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EBEEA67-E054-4000-924C-F0260856CFC4}"/>
              </a:ext>
            </a:extLst>
          </p:cNvPr>
          <p:cNvSpPr/>
          <p:nvPr/>
        </p:nvSpPr>
        <p:spPr>
          <a:xfrm>
            <a:off x="7316182" y="96733"/>
            <a:ext cx="264514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ANTONYMS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9A7A845-ED33-4910-ABEB-D736AC926238}"/>
              </a:ext>
            </a:extLst>
          </p:cNvPr>
          <p:cNvSpPr/>
          <p:nvPr/>
        </p:nvSpPr>
        <p:spPr>
          <a:xfrm>
            <a:off x="1805504" y="640836"/>
            <a:ext cx="307860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(words with </a:t>
            </a:r>
            <a:r>
              <a:rPr lang="en-US" sz="2000" b="0" u="sng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same meaning</a:t>
            </a:r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E301330-08D3-4B46-A355-F91DD4896193}"/>
              </a:ext>
            </a:extLst>
          </p:cNvPr>
          <p:cNvSpPr/>
          <p:nvPr/>
        </p:nvSpPr>
        <p:spPr>
          <a:xfrm>
            <a:off x="6873922" y="656638"/>
            <a:ext cx="34317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(words with </a:t>
            </a:r>
            <a:r>
              <a:rPr lang="en-US" sz="2000" b="0" u="sng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opposite meaning</a:t>
            </a:r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39DB54D-9C97-4152-8CE6-05183160975C}"/>
              </a:ext>
            </a:extLst>
          </p:cNvPr>
          <p:cNvGrpSpPr/>
          <p:nvPr/>
        </p:nvGrpSpPr>
        <p:grpSpPr>
          <a:xfrm>
            <a:off x="2954954" y="1069083"/>
            <a:ext cx="411722" cy="5559952"/>
            <a:chOff x="2582919" y="965993"/>
            <a:chExt cx="411722" cy="555995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B73EEC0-1C20-40A3-80E9-06F661D47923}"/>
                </a:ext>
              </a:extLst>
            </p:cNvPr>
            <p:cNvSpPr/>
            <p:nvPr/>
          </p:nvSpPr>
          <p:spPr>
            <a:xfrm>
              <a:off x="2604791" y="965993"/>
              <a:ext cx="389850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&gt;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BC4499C-F015-4C08-B7A1-69947A34C004}"/>
                </a:ext>
              </a:extLst>
            </p:cNvPr>
            <p:cNvSpPr/>
            <p:nvPr/>
          </p:nvSpPr>
          <p:spPr>
            <a:xfrm>
              <a:off x="2599820" y="1550768"/>
              <a:ext cx="389850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&gt;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875F7DD-6CFA-4CE1-BB3C-8B28EEC41A09}"/>
                </a:ext>
              </a:extLst>
            </p:cNvPr>
            <p:cNvSpPr/>
            <p:nvPr/>
          </p:nvSpPr>
          <p:spPr>
            <a:xfrm>
              <a:off x="2599820" y="2135543"/>
              <a:ext cx="389850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&gt;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36972CF-E410-430F-8DE9-E7A9E30E789C}"/>
                </a:ext>
              </a:extLst>
            </p:cNvPr>
            <p:cNvSpPr/>
            <p:nvPr/>
          </p:nvSpPr>
          <p:spPr>
            <a:xfrm>
              <a:off x="2582919" y="2670113"/>
              <a:ext cx="389850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&gt;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BF434C4-66E5-4A01-BC93-1D04DF28C856}"/>
                </a:ext>
              </a:extLst>
            </p:cNvPr>
            <p:cNvSpPr/>
            <p:nvPr/>
          </p:nvSpPr>
          <p:spPr>
            <a:xfrm>
              <a:off x="2599820" y="3202305"/>
              <a:ext cx="389850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&gt;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F1EF123-9931-46D0-8D45-9F4DB4468E43}"/>
                </a:ext>
              </a:extLst>
            </p:cNvPr>
            <p:cNvSpPr/>
            <p:nvPr/>
          </p:nvSpPr>
          <p:spPr>
            <a:xfrm>
              <a:off x="2599820" y="3751163"/>
              <a:ext cx="389850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&gt;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F7B8DBB-F525-4CB6-A11D-3A08ECBB8E4A}"/>
                </a:ext>
              </a:extLst>
            </p:cNvPr>
            <p:cNvSpPr/>
            <p:nvPr/>
          </p:nvSpPr>
          <p:spPr>
            <a:xfrm>
              <a:off x="2582919" y="4283355"/>
              <a:ext cx="389850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&gt;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79B6046-6E15-4CA9-87E3-0DEFA72F33A8}"/>
                </a:ext>
              </a:extLst>
            </p:cNvPr>
            <p:cNvSpPr/>
            <p:nvPr/>
          </p:nvSpPr>
          <p:spPr>
            <a:xfrm>
              <a:off x="2582919" y="4779630"/>
              <a:ext cx="389850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&gt;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4D89D6F-91EB-4232-81F8-1883CE871207}"/>
                </a:ext>
              </a:extLst>
            </p:cNvPr>
            <p:cNvSpPr/>
            <p:nvPr/>
          </p:nvSpPr>
          <p:spPr>
            <a:xfrm>
              <a:off x="2582919" y="5364405"/>
              <a:ext cx="389850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&gt;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A906EC8-8AE7-4CA5-A52B-9AFBD26B04FB}"/>
                </a:ext>
              </a:extLst>
            </p:cNvPr>
            <p:cNvSpPr/>
            <p:nvPr/>
          </p:nvSpPr>
          <p:spPr>
            <a:xfrm>
              <a:off x="2582919" y="5941170"/>
              <a:ext cx="389850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&gt;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28B6073-886D-4A34-A3E4-1F469C2CD0DB}"/>
              </a:ext>
            </a:extLst>
          </p:cNvPr>
          <p:cNvGrpSpPr/>
          <p:nvPr/>
        </p:nvGrpSpPr>
        <p:grpSpPr>
          <a:xfrm>
            <a:off x="8297929" y="996864"/>
            <a:ext cx="411722" cy="5559952"/>
            <a:chOff x="2582919" y="965993"/>
            <a:chExt cx="411722" cy="5559952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55CCA46-8BF1-4D3A-ACDE-85B39B1DDA01}"/>
                </a:ext>
              </a:extLst>
            </p:cNvPr>
            <p:cNvSpPr/>
            <p:nvPr/>
          </p:nvSpPr>
          <p:spPr>
            <a:xfrm>
              <a:off x="2604791" y="965993"/>
              <a:ext cx="389850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&gt;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25C736B-05E1-48EF-B00A-6E020147241B}"/>
                </a:ext>
              </a:extLst>
            </p:cNvPr>
            <p:cNvSpPr/>
            <p:nvPr/>
          </p:nvSpPr>
          <p:spPr>
            <a:xfrm>
              <a:off x="2599820" y="1550768"/>
              <a:ext cx="389850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&gt;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5B0418B8-5A20-4F27-9F03-3A06D3C18D14}"/>
                </a:ext>
              </a:extLst>
            </p:cNvPr>
            <p:cNvSpPr/>
            <p:nvPr/>
          </p:nvSpPr>
          <p:spPr>
            <a:xfrm>
              <a:off x="2599820" y="2135543"/>
              <a:ext cx="389850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&gt;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B73CA0D-1EF3-410B-A80C-AD8DC2229FD0}"/>
                </a:ext>
              </a:extLst>
            </p:cNvPr>
            <p:cNvSpPr/>
            <p:nvPr/>
          </p:nvSpPr>
          <p:spPr>
            <a:xfrm>
              <a:off x="2582919" y="2670113"/>
              <a:ext cx="389850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&gt;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A588CAE-CC5B-4599-B805-83B5F9F7F18C}"/>
                </a:ext>
              </a:extLst>
            </p:cNvPr>
            <p:cNvSpPr/>
            <p:nvPr/>
          </p:nvSpPr>
          <p:spPr>
            <a:xfrm>
              <a:off x="2599820" y="3202305"/>
              <a:ext cx="389850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&gt;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7CF691E-3F00-4F53-A6BA-B93C4028B916}"/>
                </a:ext>
              </a:extLst>
            </p:cNvPr>
            <p:cNvSpPr/>
            <p:nvPr/>
          </p:nvSpPr>
          <p:spPr>
            <a:xfrm>
              <a:off x="2599820" y="3751163"/>
              <a:ext cx="389850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&gt;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3D7A4AF-45F9-4D7F-91F2-D12577053BE6}"/>
                </a:ext>
              </a:extLst>
            </p:cNvPr>
            <p:cNvSpPr/>
            <p:nvPr/>
          </p:nvSpPr>
          <p:spPr>
            <a:xfrm>
              <a:off x="2582919" y="4283355"/>
              <a:ext cx="389850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&gt;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1E6A346B-A18B-4A0B-AB5C-ADB102AD10A2}"/>
                </a:ext>
              </a:extLst>
            </p:cNvPr>
            <p:cNvSpPr/>
            <p:nvPr/>
          </p:nvSpPr>
          <p:spPr>
            <a:xfrm>
              <a:off x="2582919" y="4779630"/>
              <a:ext cx="389850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&gt;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75140B2-F630-48FD-85C9-EFE73616C941}"/>
                </a:ext>
              </a:extLst>
            </p:cNvPr>
            <p:cNvSpPr/>
            <p:nvPr/>
          </p:nvSpPr>
          <p:spPr>
            <a:xfrm>
              <a:off x="2582919" y="5364405"/>
              <a:ext cx="389850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&gt;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913A8F2-901D-4070-B69A-B057C5DE1ED6}"/>
                </a:ext>
              </a:extLst>
            </p:cNvPr>
            <p:cNvSpPr/>
            <p:nvPr/>
          </p:nvSpPr>
          <p:spPr>
            <a:xfrm>
              <a:off x="2582919" y="5941170"/>
              <a:ext cx="389850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&gt;</a:t>
              </a: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50619EA6-5F01-496F-9BD8-9B64FE2DCDE5}"/>
              </a:ext>
            </a:extLst>
          </p:cNvPr>
          <p:cNvSpPr/>
          <p:nvPr/>
        </p:nvSpPr>
        <p:spPr>
          <a:xfrm>
            <a:off x="-56028" y="2796633"/>
            <a:ext cx="12490075" cy="1536024"/>
          </a:xfrm>
          <a:prstGeom prst="rect">
            <a:avLst/>
          </a:prstGeom>
          <a:solidFill>
            <a:srgbClr val="CCECFF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316C352-D27F-46FC-8DDB-1BB5CCD5F84E}"/>
              </a:ext>
            </a:extLst>
          </p:cNvPr>
          <p:cNvSpPr/>
          <p:nvPr/>
        </p:nvSpPr>
        <p:spPr>
          <a:xfrm>
            <a:off x="6214" y="2886107"/>
            <a:ext cx="1213597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INSTRUCTIONS : c</a:t>
            </a:r>
            <a:r>
              <a:rPr lang="en-US" sz="4400" b="1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opy down and add a synonym</a:t>
            </a:r>
          </a:p>
          <a:p>
            <a:pPr algn="ctr"/>
            <a:r>
              <a:rPr lang="en-US" sz="44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or an antonym as appropriate</a:t>
            </a:r>
            <a:endParaRPr lang="en-US" sz="4400" b="1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9F43D48-D51C-4BF7-8028-74921F27028B}"/>
              </a:ext>
            </a:extLst>
          </p:cNvPr>
          <p:cNvSpPr/>
          <p:nvPr/>
        </p:nvSpPr>
        <p:spPr>
          <a:xfrm rot="5400000">
            <a:off x="-703" y="5836347"/>
            <a:ext cx="1612942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www.TheIdealTeacher.com</a:t>
            </a:r>
          </a:p>
        </p:txBody>
      </p:sp>
    </p:spTree>
    <p:extLst>
      <p:ext uri="{BB962C8B-B14F-4D97-AF65-F5344CB8AC3E}">
        <p14:creationId xmlns:p14="http://schemas.microsoft.com/office/powerpoint/2010/main" val="422356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lowchart: Process 36">
            <a:extLst>
              <a:ext uri="{FF2B5EF4-FFF2-40B4-BE49-F238E27FC236}">
                <a16:creationId xmlns:a16="http://schemas.microsoft.com/office/drawing/2014/main" id="{80EB9CDF-0D75-438E-B805-B7DF1E2CEFB9}"/>
              </a:ext>
            </a:extLst>
          </p:cNvPr>
          <p:cNvSpPr/>
          <p:nvPr/>
        </p:nvSpPr>
        <p:spPr>
          <a:xfrm>
            <a:off x="6117800" y="166538"/>
            <a:ext cx="5025330" cy="6557963"/>
          </a:xfrm>
          <a:prstGeom prst="flowChartProcess">
            <a:avLst/>
          </a:prstGeom>
          <a:solidFill>
            <a:srgbClr val="CCECFF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Flowchart: Process 35">
            <a:extLst>
              <a:ext uri="{FF2B5EF4-FFF2-40B4-BE49-F238E27FC236}">
                <a16:creationId xmlns:a16="http://schemas.microsoft.com/office/drawing/2014/main" id="{8F85A361-3478-4D17-82CF-F4A38D3AC478}"/>
              </a:ext>
            </a:extLst>
          </p:cNvPr>
          <p:cNvSpPr/>
          <p:nvPr/>
        </p:nvSpPr>
        <p:spPr>
          <a:xfrm>
            <a:off x="909917" y="156878"/>
            <a:ext cx="4943954" cy="6557963"/>
          </a:xfrm>
          <a:prstGeom prst="flowChartProcess">
            <a:avLst/>
          </a:prstGeom>
          <a:solidFill>
            <a:srgbClr val="CCECFF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8870" y="883019"/>
            <a:ext cx="3088341" cy="5778034"/>
          </a:xfrm>
        </p:spPr>
        <p:txBody>
          <a:bodyPr>
            <a:noAutofit/>
          </a:bodyPr>
          <a:lstStyle/>
          <a:p>
            <a:pPr algn="l"/>
            <a:r>
              <a:rPr lang="en-US" sz="4000" b="1" dirty="0"/>
              <a:t>Brilliant</a:t>
            </a:r>
            <a:br>
              <a:rPr lang="en-US" sz="4000" b="1" dirty="0"/>
            </a:br>
            <a:r>
              <a:rPr lang="en-US" sz="4000" b="1" dirty="0"/>
              <a:t>Calm</a:t>
            </a:r>
            <a:br>
              <a:rPr lang="en-US" sz="4000" b="1" dirty="0"/>
            </a:br>
            <a:r>
              <a:rPr lang="en-US" sz="4000" b="1" dirty="0"/>
              <a:t>Scared</a:t>
            </a:r>
            <a:br>
              <a:rPr lang="en-US" sz="4000" b="1" dirty="0"/>
            </a:br>
            <a:r>
              <a:rPr lang="en-US" sz="4000" b="1" dirty="0"/>
              <a:t>Wrong</a:t>
            </a:r>
            <a:br>
              <a:rPr lang="en-US" sz="4000" b="1" dirty="0"/>
            </a:br>
            <a:r>
              <a:rPr lang="en-US" sz="4000" b="1" dirty="0"/>
              <a:t>Unhappy</a:t>
            </a:r>
            <a:br>
              <a:rPr lang="en-US" sz="4000" b="1" dirty="0"/>
            </a:br>
            <a:r>
              <a:rPr lang="en-US" sz="4000" b="1" dirty="0"/>
              <a:t>Strange</a:t>
            </a:r>
            <a:br>
              <a:rPr lang="en-US" sz="4000" b="1" dirty="0"/>
            </a:br>
            <a:r>
              <a:rPr lang="en-US" sz="4000" b="1" dirty="0"/>
              <a:t>Quiet</a:t>
            </a:r>
            <a:br>
              <a:rPr lang="en-US" sz="4000" b="1" dirty="0"/>
            </a:br>
            <a:r>
              <a:rPr lang="en-US" sz="4000" b="1" dirty="0"/>
              <a:t>Ugly</a:t>
            </a:r>
            <a:br>
              <a:rPr lang="en-US" sz="4000" b="1" dirty="0"/>
            </a:br>
            <a:r>
              <a:rPr lang="en-US" sz="4000" b="1" dirty="0"/>
              <a:t>Slow</a:t>
            </a:r>
            <a:br>
              <a:rPr lang="en-US" sz="4000" b="1" dirty="0"/>
            </a:br>
            <a:r>
              <a:rPr lang="en-US" sz="4000" b="1" dirty="0"/>
              <a:t>Popular</a:t>
            </a:r>
            <a:endParaRPr lang="en-GB" sz="4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3A2588-143F-4738-BF8E-B5D7D67DEE68}"/>
              </a:ext>
            </a:extLst>
          </p:cNvPr>
          <p:cNvSpPr txBox="1"/>
          <p:nvPr/>
        </p:nvSpPr>
        <p:spPr>
          <a:xfrm>
            <a:off x="3671535" y="1082530"/>
            <a:ext cx="2009846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+mj-lt"/>
              </a:rPr>
              <a:t>Amazing</a:t>
            </a:r>
          </a:p>
          <a:p>
            <a:r>
              <a:rPr lang="en-US" sz="3600" dirty="0">
                <a:latin typeface="+mj-lt"/>
              </a:rPr>
              <a:t>Peaceful</a:t>
            </a:r>
          </a:p>
          <a:p>
            <a:r>
              <a:rPr lang="en-US" sz="3600" dirty="0">
                <a:latin typeface="+mj-lt"/>
              </a:rPr>
              <a:t>Afraid</a:t>
            </a:r>
          </a:p>
          <a:p>
            <a:r>
              <a:rPr lang="en-US" sz="3600" dirty="0">
                <a:latin typeface="+mj-lt"/>
              </a:rPr>
              <a:t>Incorrect</a:t>
            </a:r>
          </a:p>
          <a:p>
            <a:r>
              <a:rPr lang="en-US" sz="3600" dirty="0">
                <a:latin typeface="+mj-lt"/>
              </a:rPr>
              <a:t>Sad</a:t>
            </a:r>
          </a:p>
          <a:p>
            <a:r>
              <a:rPr lang="en-US" sz="3600" dirty="0">
                <a:latin typeface="+mj-lt"/>
              </a:rPr>
              <a:t>Peculiar</a:t>
            </a:r>
          </a:p>
          <a:p>
            <a:r>
              <a:rPr lang="en-US" sz="3600" dirty="0">
                <a:latin typeface="+mj-lt"/>
              </a:rPr>
              <a:t>Silent</a:t>
            </a:r>
          </a:p>
          <a:p>
            <a:r>
              <a:rPr lang="en-US" sz="3600" dirty="0">
                <a:latin typeface="+mj-lt"/>
              </a:rPr>
              <a:t>Unsightly</a:t>
            </a:r>
          </a:p>
          <a:p>
            <a:r>
              <a:rPr lang="en-US" sz="3600" dirty="0">
                <a:latin typeface="+mj-lt"/>
              </a:rPr>
              <a:t>Leisurely</a:t>
            </a:r>
          </a:p>
          <a:p>
            <a:r>
              <a:rPr lang="en-US" sz="3600" dirty="0">
                <a:latin typeface="+mj-lt"/>
              </a:rPr>
              <a:t>Well-liked</a:t>
            </a:r>
            <a:endParaRPr lang="en-GB" sz="3600" dirty="0">
              <a:latin typeface="+mj-lt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26F0288-EED4-4F13-8B4C-887670BEB5A4}"/>
              </a:ext>
            </a:extLst>
          </p:cNvPr>
          <p:cNvSpPr txBox="1">
            <a:spLocks/>
          </p:cNvSpPr>
          <p:nvPr/>
        </p:nvSpPr>
        <p:spPr>
          <a:xfrm>
            <a:off x="6174454" y="874051"/>
            <a:ext cx="3088341" cy="57780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/>
              <a:t>Slow</a:t>
            </a:r>
          </a:p>
          <a:p>
            <a:pPr algn="l"/>
            <a:r>
              <a:rPr lang="en-US" sz="4000" b="1" dirty="0"/>
              <a:t>Beautiful</a:t>
            </a:r>
          </a:p>
          <a:p>
            <a:pPr algn="l"/>
            <a:r>
              <a:rPr lang="en-US" sz="4000" b="1" dirty="0"/>
              <a:t>Intelligent</a:t>
            </a:r>
          </a:p>
          <a:p>
            <a:pPr algn="l"/>
            <a:r>
              <a:rPr lang="en-US" sz="4000" b="1" dirty="0"/>
              <a:t>Fantastic</a:t>
            </a:r>
          </a:p>
          <a:p>
            <a:pPr algn="l"/>
            <a:r>
              <a:rPr lang="en-US" sz="4000" b="1" dirty="0"/>
              <a:t>Major</a:t>
            </a:r>
          </a:p>
          <a:p>
            <a:pPr algn="l"/>
            <a:r>
              <a:rPr lang="en-US" sz="4000" b="1" dirty="0"/>
              <a:t>Thin</a:t>
            </a:r>
          </a:p>
          <a:p>
            <a:pPr algn="l"/>
            <a:r>
              <a:rPr lang="en-US" sz="4000" b="1" dirty="0"/>
              <a:t>Rare</a:t>
            </a:r>
          </a:p>
          <a:p>
            <a:pPr algn="l"/>
            <a:r>
              <a:rPr lang="en-US" sz="4000" b="1" dirty="0"/>
              <a:t>Past</a:t>
            </a:r>
          </a:p>
          <a:p>
            <a:pPr algn="l"/>
            <a:r>
              <a:rPr lang="en-US" sz="4000" b="1" dirty="0"/>
              <a:t>Messy</a:t>
            </a:r>
          </a:p>
          <a:p>
            <a:pPr algn="l"/>
            <a:r>
              <a:rPr lang="en-US" sz="4000" b="1" dirty="0"/>
              <a:t>Huge</a:t>
            </a:r>
            <a:endParaRPr lang="en-GB" sz="4000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FBFED1F-CAEB-4F48-A174-9587371EA412}"/>
              </a:ext>
            </a:extLst>
          </p:cNvPr>
          <p:cNvSpPr txBox="1">
            <a:spLocks/>
          </p:cNvSpPr>
          <p:nvPr/>
        </p:nvSpPr>
        <p:spPr>
          <a:xfrm>
            <a:off x="9047632" y="745213"/>
            <a:ext cx="3088341" cy="57780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/>
              <a:t>Fast</a:t>
            </a:r>
          </a:p>
          <a:p>
            <a:pPr algn="l"/>
            <a:r>
              <a:rPr lang="en-US" sz="4000" dirty="0"/>
              <a:t>Horrible</a:t>
            </a:r>
          </a:p>
          <a:p>
            <a:pPr algn="l"/>
            <a:r>
              <a:rPr lang="en-US" sz="4000" dirty="0"/>
              <a:t>Dumb</a:t>
            </a:r>
          </a:p>
          <a:p>
            <a:pPr algn="l"/>
            <a:r>
              <a:rPr lang="en-US" sz="4000" dirty="0"/>
              <a:t>Awful</a:t>
            </a:r>
          </a:p>
          <a:p>
            <a:pPr algn="l"/>
            <a:r>
              <a:rPr lang="en-US" sz="4000" dirty="0"/>
              <a:t>Minor</a:t>
            </a:r>
          </a:p>
          <a:p>
            <a:pPr algn="l"/>
            <a:r>
              <a:rPr lang="en-US" sz="4000" dirty="0"/>
              <a:t>Thick</a:t>
            </a:r>
          </a:p>
          <a:p>
            <a:pPr algn="l"/>
            <a:r>
              <a:rPr lang="en-US" sz="4000" dirty="0"/>
              <a:t>Frequent</a:t>
            </a:r>
          </a:p>
          <a:p>
            <a:pPr algn="l"/>
            <a:r>
              <a:rPr lang="en-US" sz="4000" dirty="0"/>
              <a:t>Future</a:t>
            </a:r>
          </a:p>
          <a:p>
            <a:pPr algn="l"/>
            <a:r>
              <a:rPr lang="en-US" sz="4000" dirty="0"/>
              <a:t>Neat</a:t>
            </a:r>
          </a:p>
          <a:p>
            <a:pPr algn="l"/>
            <a:r>
              <a:rPr lang="en-US" sz="4000" dirty="0"/>
              <a:t>Tiny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2A40E0-28C9-4249-9427-6B0BB4D6B43C}"/>
              </a:ext>
            </a:extLst>
          </p:cNvPr>
          <p:cNvSpPr/>
          <p:nvPr/>
        </p:nvSpPr>
        <p:spPr>
          <a:xfrm>
            <a:off x="2047912" y="91965"/>
            <a:ext cx="259378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SYNONYMS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EBEEA67-E054-4000-924C-F0260856CFC4}"/>
              </a:ext>
            </a:extLst>
          </p:cNvPr>
          <p:cNvSpPr/>
          <p:nvPr/>
        </p:nvSpPr>
        <p:spPr>
          <a:xfrm>
            <a:off x="7316182" y="96733"/>
            <a:ext cx="264514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ANTONYMS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9A7A845-ED33-4910-ABEB-D736AC926238}"/>
              </a:ext>
            </a:extLst>
          </p:cNvPr>
          <p:cNvSpPr/>
          <p:nvPr/>
        </p:nvSpPr>
        <p:spPr>
          <a:xfrm>
            <a:off x="1805504" y="640836"/>
            <a:ext cx="307860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(words with </a:t>
            </a:r>
            <a:r>
              <a:rPr lang="en-US" sz="2000" b="0" u="sng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same meaning</a:t>
            </a:r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E301330-08D3-4B46-A355-F91DD4896193}"/>
              </a:ext>
            </a:extLst>
          </p:cNvPr>
          <p:cNvSpPr/>
          <p:nvPr/>
        </p:nvSpPr>
        <p:spPr>
          <a:xfrm>
            <a:off x="6873922" y="656638"/>
            <a:ext cx="34317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(words with </a:t>
            </a:r>
            <a:r>
              <a:rPr lang="en-US" sz="2000" b="0" u="sng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opposite meaning</a:t>
            </a:r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39DB54D-9C97-4152-8CE6-05183160975C}"/>
              </a:ext>
            </a:extLst>
          </p:cNvPr>
          <p:cNvGrpSpPr/>
          <p:nvPr/>
        </p:nvGrpSpPr>
        <p:grpSpPr>
          <a:xfrm>
            <a:off x="2954954" y="1069083"/>
            <a:ext cx="411722" cy="5559952"/>
            <a:chOff x="2582919" y="965993"/>
            <a:chExt cx="411722" cy="555995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B73EEC0-1C20-40A3-80E9-06F661D47923}"/>
                </a:ext>
              </a:extLst>
            </p:cNvPr>
            <p:cNvSpPr/>
            <p:nvPr/>
          </p:nvSpPr>
          <p:spPr>
            <a:xfrm>
              <a:off x="2604791" y="965993"/>
              <a:ext cx="389850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&gt;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BC4499C-F015-4C08-B7A1-69947A34C004}"/>
                </a:ext>
              </a:extLst>
            </p:cNvPr>
            <p:cNvSpPr/>
            <p:nvPr/>
          </p:nvSpPr>
          <p:spPr>
            <a:xfrm>
              <a:off x="2599820" y="1550768"/>
              <a:ext cx="389850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&gt;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875F7DD-6CFA-4CE1-BB3C-8B28EEC41A09}"/>
                </a:ext>
              </a:extLst>
            </p:cNvPr>
            <p:cNvSpPr/>
            <p:nvPr/>
          </p:nvSpPr>
          <p:spPr>
            <a:xfrm>
              <a:off x="2599820" y="2135543"/>
              <a:ext cx="389850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&gt;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36972CF-E410-430F-8DE9-E7A9E30E789C}"/>
                </a:ext>
              </a:extLst>
            </p:cNvPr>
            <p:cNvSpPr/>
            <p:nvPr/>
          </p:nvSpPr>
          <p:spPr>
            <a:xfrm>
              <a:off x="2582919" y="2670113"/>
              <a:ext cx="389850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&gt;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BF434C4-66E5-4A01-BC93-1D04DF28C856}"/>
                </a:ext>
              </a:extLst>
            </p:cNvPr>
            <p:cNvSpPr/>
            <p:nvPr/>
          </p:nvSpPr>
          <p:spPr>
            <a:xfrm>
              <a:off x="2599820" y="3202305"/>
              <a:ext cx="389850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&gt;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F1EF123-9931-46D0-8D45-9F4DB4468E43}"/>
                </a:ext>
              </a:extLst>
            </p:cNvPr>
            <p:cNvSpPr/>
            <p:nvPr/>
          </p:nvSpPr>
          <p:spPr>
            <a:xfrm>
              <a:off x="2599820" y="3751163"/>
              <a:ext cx="389850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&gt;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F7B8DBB-F525-4CB6-A11D-3A08ECBB8E4A}"/>
                </a:ext>
              </a:extLst>
            </p:cNvPr>
            <p:cNvSpPr/>
            <p:nvPr/>
          </p:nvSpPr>
          <p:spPr>
            <a:xfrm>
              <a:off x="2582919" y="4283355"/>
              <a:ext cx="389850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&gt;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79B6046-6E15-4CA9-87E3-0DEFA72F33A8}"/>
                </a:ext>
              </a:extLst>
            </p:cNvPr>
            <p:cNvSpPr/>
            <p:nvPr/>
          </p:nvSpPr>
          <p:spPr>
            <a:xfrm>
              <a:off x="2582919" y="4779630"/>
              <a:ext cx="389850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&gt;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4D89D6F-91EB-4232-81F8-1883CE871207}"/>
                </a:ext>
              </a:extLst>
            </p:cNvPr>
            <p:cNvSpPr/>
            <p:nvPr/>
          </p:nvSpPr>
          <p:spPr>
            <a:xfrm>
              <a:off x="2582919" y="5364405"/>
              <a:ext cx="389850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&gt;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A906EC8-8AE7-4CA5-A52B-9AFBD26B04FB}"/>
                </a:ext>
              </a:extLst>
            </p:cNvPr>
            <p:cNvSpPr/>
            <p:nvPr/>
          </p:nvSpPr>
          <p:spPr>
            <a:xfrm>
              <a:off x="2582919" y="5941170"/>
              <a:ext cx="389850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&gt;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28B6073-886D-4A34-A3E4-1F469C2CD0DB}"/>
              </a:ext>
            </a:extLst>
          </p:cNvPr>
          <p:cNvGrpSpPr/>
          <p:nvPr/>
        </p:nvGrpSpPr>
        <p:grpSpPr>
          <a:xfrm>
            <a:off x="8297929" y="996864"/>
            <a:ext cx="411722" cy="5559952"/>
            <a:chOff x="2582919" y="965993"/>
            <a:chExt cx="411722" cy="5559952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55CCA46-8BF1-4D3A-ACDE-85B39B1DDA01}"/>
                </a:ext>
              </a:extLst>
            </p:cNvPr>
            <p:cNvSpPr/>
            <p:nvPr/>
          </p:nvSpPr>
          <p:spPr>
            <a:xfrm>
              <a:off x="2604791" y="965993"/>
              <a:ext cx="389850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&gt;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25C736B-05E1-48EF-B00A-6E020147241B}"/>
                </a:ext>
              </a:extLst>
            </p:cNvPr>
            <p:cNvSpPr/>
            <p:nvPr/>
          </p:nvSpPr>
          <p:spPr>
            <a:xfrm>
              <a:off x="2599820" y="1550768"/>
              <a:ext cx="389850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&gt;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5B0418B8-5A20-4F27-9F03-3A06D3C18D14}"/>
                </a:ext>
              </a:extLst>
            </p:cNvPr>
            <p:cNvSpPr/>
            <p:nvPr/>
          </p:nvSpPr>
          <p:spPr>
            <a:xfrm>
              <a:off x="2599820" y="2135543"/>
              <a:ext cx="389850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&gt;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B73CA0D-1EF3-410B-A80C-AD8DC2229FD0}"/>
                </a:ext>
              </a:extLst>
            </p:cNvPr>
            <p:cNvSpPr/>
            <p:nvPr/>
          </p:nvSpPr>
          <p:spPr>
            <a:xfrm>
              <a:off x="2582919" y="2670113"/>
              <a:ext cx="389850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&gt;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A588CAE-CC5B-4599-B805-83B5F9F7F18C}"/>
                </a:ext>
              </a:extLst>
            </p:cNvPr>
            <p:cNvSpPr/>
            <p:nvPr/>
          </p:nvSpPr>
          <p:spPr>
            <a:xfrm>
              <a:off x="2599820" y="3202305"/>
              <a:ext cx="389850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&gt;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7CF691E-3F00-4F53-A6BA-B93C4028B916}"/>
                </a:ext>
              </a:extLst>
            </p:cNvPr>
            <p:cNvSpPr/>
            <p:nvPr/>
          </p:nvSpPr>
          <p:spPr>
            <a:xfrm>
              <a:off x="2599820" y="3751163"/>
              <a:ext cx="389850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&gt;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3D7A4AF-45F9-4D7F-91F2-D12577053BE6}"/>
                </a:ext>
              </a:extLst>
            </p:cNvPr>
            <p:cNvSpPr/>
            <p:nvPr/>
          </p:nvSpPr>
          <p:spPr>
            <a:xfrm>
              <a:off x="2582919" y="4283355"/>
              <a:ext cx="389850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&gt;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1E6A346B-A18B-4A0B-AB5C-ADB102AD10A2}"/>
                </a:ext>
              </a:extLst>
            </p:cNvPr>
            <p:cNvSpPr/>
            <p:nvPr/>
          </p:nvSpPr>
          <p:spPr>
            <a:xfrm>
              <a:off x="2582919" y="4779630"/>
              <a:ext cx="389850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&gt;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75140B2-F630-48FD-85C9-EFE73616C941}"/>
                </a:ext>
              </a:extLst>
            </p:cNvPr>
            <p:cNvSpPr/>
            <p:nvPr/>
          </p:nvSpPr>
          <p:spPr>
            <a:xfrm>
              <a:off x="2582919" y="5364405"/>
              <a:ext cx="389850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&gt;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913A8F2-901D-4070-B69A-B057C5DE1ED6}"/>
                </a:ext>
              </a:extLst>
            </p:cNvPr>
            <p:cNvSpPr/>
            <p:nvPr/>
          </p:nvSpPr>
          <p:spPr>
            <a:xfrm>
              <a:off x="2582919" y="5941170"/>
              <a:ext cx="389850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&gt;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754F5FAA-AD1A-4F13-A6AA-5B319E520CE4}"/>
              </a:ext>
            </a:extLst>
          </p:cNvPr>
          <p:cNvSpPr/>
          <p:nvPr/>
        </p:nvSpPr>
        <p:spPr>
          <a:xfrm rot="5400000">
            <a:off x="4938967" y="5677683"/>
            <a:ext cx="1612942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www.TheIdealTeacher.com</a:t>
            </a:r>
          </a:p>
        </p:txBody>
      </p:sp>
    </p:spTree>
    <p:extLst>
      <p:ext uri="{BB962C8B-B14F-4D97-AF65-F5344CB8AC3E}">
        <p14:creationId xmlns:p14="http://schemas.microsoft.com/office/powerpoint/2010/main" val="242443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Widescreen</PresentationFormat>
  <Paragraphs>114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Brilliant Calm Scared Wrong Unhappy Strange Quiet Ugly Slow Popular</vt:lpstr>
      <vt:lpstr>Brilliant Calm Scared Wrong Unhappy Strange Quiet Ugly Slow Popular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Brilliant Calm Scared Wrong Unhappy Strange Quiet Ugly Slow Popular</dc:title>
  <dc:creator>Sabina Dungarwalla</dc:creator>
  <cp:lastModifiedBy>Sabina Dungarwalla</cp:lastModifiedBy>
  <cp:revision>8</cp:revision>
  <dcterms:created xsi:type="dcterms:W3CDTF">2018-10-11T13:01:13Z</dcterms:created>
  <dcterms:modified xsi:type="dcterms:W3CDTF">2018-10-11T14:37:44Z</dcterms:modified>
</cp:coreProperties>
</file>