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63A9-710E-4D56-A42A-EFCBE7B1BA8B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F536-7F36-4C7A-BBD8-C668422B3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7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63A9-710E-4D56-A42A-EFCBE7B1BA8B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F536-7F36-4C7A-BBD8-C668422B3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7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63A9-710E-4D56-A42A-EFCBE7B1BA8B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F536-7F36-4C7A-BBD8-C668422B3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75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63A9-710E-4D56-A42A-EFCBE7B1BA8B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F536-7F36-4C7A-BBD8-C668422B3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04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63A9-710E-4D56-A42A-EFCBE7B1BA8B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F536-7F36-4C7A-BBD8-C668422B3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99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63A9-710E-4D56-A42A-EFCBE7B1BA8B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F536-7F36-4C7A-BBD8-C668422B3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1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63A9-710E-4D56-A42A-EFCBE7B1BA8B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F536-7F36-4C7A-BBD8-C668422B3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60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63A9-710E-4D56-A42A-EFCBE7B1BA8B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F536-7F36-4C7A-BBD8-C668422B3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37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63A9-710E-4D56-A42A-EFCBE7B1BA8B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F536-7F36-4C7A-BBD8-C668422B3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41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63A9-710E-4D56-A42A-EFCBE7B1BA8B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F536-7F36-4C7A-BBD8-C668422B3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33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63A9-710E-4D56-A42A-EFCBE7B1BA8B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F536-7F36-4C7A-BBD8-C668422B3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33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63A9-710E-4D56-A42A-EFCBE7B1BA8B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5F536-7F36-4C7A-BBD8-C668422B3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8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weihnachtet</a:t>
            </a:r>
            <a:r>
              <a:rPr lang="en-GB" dirty="0"/>
              <a:t> bald!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20 Christmas Songs</a:t>
            </a:r>
          </a:p>
          <a:p>
            <a:r>
              <a:rPr lang="en-GB" dirty="0"/>
              <a:t>BUT</a:t>
            </a:r>
          </a:p>
          <a:p>
            <a:r>
              <a:rPr lang="en-GB" dirty="0"/>
              <a:t>Translated into German</a:t>
            </a:r>
          </a:p>
          <a:p>
            <a:r>
              <a:rPr lang="en-GB" dirty="0"/>
              <a:t>Your job: Work out their English titles</a:t>
            </a:r>
          </a:p>
        </p:txBody>
      </p:sp>
    </p:spTree>
    <p:extLst>
      <p:ext uri="{BB962C8B-B14F-4D97-AF65-F5344CB8AC3E}">
        <p14:creationId xmlns:p14="http://schemas.microsoft.com/office/powerpoint/2010/main" val="198657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 </a:t>
            </a:r>
            <a:r>
              <a:rPr lang="en-GB" dirty="0" err="1"/>
              <a:t>Frohe</a:t>
            </a:r>
            <a:r>
              <a:rPr lang="en-GB" dirty="0"/>
              <a:t> </a:t>
            </a:r>
            <a:r>
              <a:rPr lang="en-GB" dirty="0" err="1"/>
              <a:t>Weihnachten</a:t>
            </a:r>
            <a:r>
              <a:rPr lang="en-GB" dirty="0"/>
              <a:t>, der Krieg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vorbei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4543" y="2085278"/>
            <a:ext cx="6790296" cy="380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33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 </a:t>
            </a:r>
            <a:r>
              <a:rPr lang="en-GB" dirty="0" err="1"/>
              <a:t>Stoppt</a:t>
            </a:r>
            <a:r>
              <a:rPr lang="en-GB" dirty="0"/>
              <a:t> die </a:t>
            </a:r>
            <a:r>
              <a:rPr lang="en-GB" dirty="0" err="1"/>
              <a:t>Kavellerie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1870" y="2029522"/>
            <a:ext cx="6240979" cy="384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2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 </a:t>
            </a:r>
            <a:r>
              <a:rPr lang="en-GB" dirty="0" err="1"/>
              <a:t>Fahrend</a:t>
            </a:r>
            <a:r>
              <a:rPr lang="en-GB" dirty="0"/>
              <a:t> </a:t>
            </a:r>
            <a:r>
              <a:rPr lang="en-GB" dirty="0" err="1"/>
              <a:t>nach</a:t>
            </a:r>
            <a:r>
              <a:rPr lang="en-GB" dirty="0"/>
              <a:t> </a:t>
            </a:r>
            <a:r>
              <a:rPr lang="en-GB" dirty="0" err="1"/>
              <a:t>Hause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Weihnachten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3145" y="2207941"/>
            <a:ext cx="6008981" cy="339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56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 </a:t>
            </a:r>
            <a:r>
              <a:rPr lang="en-GB" dirty="0" err="1"/>
              <a:t>Misteln</a:t>
            </a:r>
            <a:r>
              <a:rPr lang="en-GB" dirty="0"/>
              <a:t> und Wein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9112" y="1705294"/>
            <a:ext cx="4449337" cy="4390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4956" y="5296829"/>
            <a:ext cx="2308303" cy="5575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387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 Das New-York </a:t>
            </a:r>
            <a:r>
              <a:rPr lang="en-GB" dirty="0" err="1"/>
              <a:t>Märchen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9" y="1690687"/>
            <a:ext cx="3296579" cy="461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30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 </a:t>
            </a:r>
            <a:r>
              <a:rPr lang="en-GB" dirty="0" err="1"/>
              <a:t>Bleib</a:t>
            </a:r>
            <a:r>
              <a:rPr lang="en-GB" dirty="0"/>
              <a:t> </a:t>
            </a:r>
            <a:r>
              <a:rPr lang="en-GB" dirty="0" err="1"/>
              <a:t>noch</a:t>
            </a:r>
            <a:r>
              <a:rPr lang="en-GB" dirty="0"/>
              <a:t> </a:t>
            </a:r>
            <a:r>
              <a:rPr lang="en-GB" dirty="0" err="1"/>
              <a:t>einen</a:t>
            </a:r>
            <a:r>
              <a:rPr lang="en-GB" dirty="0"/>
              <a:t> Tag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4284" y="1970515"/>
            <a:ext cx="5876692" cy="391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5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15. Las’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schneien</a:t>
            </a:r>
            <a:r>
              <a:rPr lang="en-GB" dirty="0"/>
              <a:t>, Las’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schneien</a:t>
            </a:r>
            <a:r>
              <a:rPr lang="en-GB" dirty="0"/>
              <a:t>, Las’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schneien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1551" y="1840742"/>
            <a:ext cx="5374887" cy="402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98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16. </a:t>
            </a:r>
            <a:r>
              <a:rPr lang="en-GB" dirty="0" err="1"/>
              <a:t>Schlittenfahrt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5863" y="1740198"/>
            <a:ext cx="5887844" cy="412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95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17.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Raumfahrer</a:t>
            </a:r>
            <a:r>
              <a:rPr lang="en-GB" dirty="0"/>
              <a:t> </a:t>
            </a:r>
            <a:r>
              <a:rPr lang="en-GB" dirty="0" err="1"/>
              <a:t>kam</a:t>
            </a:r>
            <a:r>
              <a:rPr lang="en-GB" dirty="0"/>
              <a:t> </a:t>
            </a:r>
            <a:r>
              <a:rPr lang="en-GB" dirty="0" err="1"/>
              <a:t>reisend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4979" y="2029522"/>
            <a:ext cx="6479811" cy="36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50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18.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beginnt</a:t>
            </a:r>
            <a:r>
              <a:rPr lang="en-GB" dirty="0"/>
              <a:t> </a:t>
            </a:r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Weihnachten</a:t>
            </a:r>
            <a:r>
              <a:rPr lang="en-GB" dirty="0"/>
              <a:t> </a:t>
            </a:r>
            <a:r>
              <a:rPr lang="en-GB" dirty="0" err="1"/>
              <a:t>auszusehen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9024" y="1614324"/>
            <a:ext cx="6902605" cy="45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67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Wissen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,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Weihnachten</a:t>
            </a:r>
            <a:r>
              <a:rPr lang="en-GB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132" y="1925211"/>
            <a:ext cx="5474668" cy="410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1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19. Marys </a:t>
            </a:r>
            <a:r>
              <a:rPr lang="en-GB" dirty="0" err="1"/>
              <a:t>Jungenkind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1551" y="2088778"/>
            <a:ext cx="5397190" cy="357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54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20. Der Sankt </a:t>
            </a:r>
            <a:r>
              <a:rPr lang="en-GB" dirty="0" err="1"/>
              <a:t>Niklaus</a:t>
            </a:r>
            <a:r>
              <a:rPr lang="en-GB" dirty="0"/>
              <a:t> </a:t>
            </a:r>
            <a:r>
              <a:rPr lang="en-GB" dirty="0" err="1"/>
              <a:t>kommt</a:t>
            </a:r>
            <a:r>
              <a:rPr lang="en-GB" dirty="0"/>
              <a:t> in die </a:t>
            </a:r>
            <a:r>
              <a:rPr lang="en-GB" dirty="0" err="1"/>
              <a:t>Stadt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4146" y="2149790"/>
            <a:ext cx="5107259" cy="382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</a:t>
            </a:r>
            <a:r>
              <a:rPr lang="en-GB" dirty="0" err="1"/>
              <a:t>Alles</a:t>
            </a:r>
            <a:r>
              <a:rPr lang="en-GB" dirty="0"/>
              <a:t> was </a:t>
            </a:r>
            <a:r>
              <a:rPr lang="en-GB" dirty="0" err="1"/>
              <a:t>ich</a:t>
            </a:r>
            <a:r>
              <a:rPr lang="en-GB" dirty="0"/>
              <a:t> </a:t>
            </a:r>
            <a:r>
              <a:rPr lang="en-GB" dirty="0" err="1"/>
              <a:t>mir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Weihnachten</a:t>
            </a:r>
            <a:r>
              <a:rPr lang="en-GB" dirty="0"/>
              <a:t> </a:t>
            </a:r>
            <a:r>
              <a:rPr lang="en-GB" dirty="0" err="1"/>
              <a:t>wünsche</a:t>
            </a:r>
            <a:r>
              <a:rPr lang="en-GB" dirty="0"/>
              <a:t>, (b)</a:t>
            </a:r>
            <a:r>
              <a:rPr lang="en-GB" dirty="0" err="1"/>
              <a:t>ist</a:t>
            </a:r>
            <a:r>
              <a:rPr lang="en-GB" dirty="0"/>
              <a:t> du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1690688"/>
            <a:ext cx="33337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Der </a:t>
            </a:r>
            <a:r>
              <a:rPr lang="en-GB" dirty="0" err="1"/>
              <a:t>kleine</a:t>
            </a:r>
            <a:r>
              <a:rPr lang="en-GB" dirty="0"/>
              <a:t> </a:t>
            </a:r>
            <a:r>
              <a:rPr lang="en-GB" dirty="0" err="1"/>
              <a:t>Trommeljunge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8820" y="2010077"/>
            <a:ext cx="4926333" cy="36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</a:t>
            </a:r>
            <a:r>
              <a:rPr lang="en-GB" dirty="0" err="1"/>
              <a:t>Letzter</a:t>
            </a:r>
            <a:r>
              <a:rPr lang="en-GB" dirty="0"/>
              <a:t> </a:t>
            </a:r>
            <a:r>
              <a:rPr lang="en-GB" dirty="0" err="1"/>
              <a:t>Weihnachten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356" y="2283212"/>
            <a:ext cx="6606633" cy="369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3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Um den </a:t>
            </a:r>
            <a:r>
              <a:rPr lang="en-GB" dirty="0" err="1"/>
              <a:t>Weihnachtsbaum</a:t>
            </a:r>
            <a:r>
              <a:rPr lang="en-GB" dirty="0"/>
              <a:t> </a:t>
            </a:r>
            <a:r>
              <a:rPr lang="en-GB" dirty="0" err="1"/>
              <a:t>rockend</a:t>
            </a:r>
            <a:r>
              <a:rPr lang="en-GB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1053" y="2467056"/>
            <a:ext cx="4517289" cy="271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90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</a:t>
            </a:r>
            <a:r>
              <a:rPr lang="en-GB" dirty="0" err="1"/>
              <a:t>Frohe</a:t>
            </a:r>
            <a:r>
              <a:rPr lang="en-GB" dirty="0"/>
              <a:t> </a:t>
            </a:r>
            <a:r>
              <a:rPr lang="en-GB" dirty="0" err="1"/>
              <a:t>Weihnachten</a:t>
            </a:r>
            <a:r>
              <a:rPr lang="en-GB" dirty="0"/>
              <a:t> </a:t>
            </a:r>
            <a:r>
              <a:rPr lang="en-GB" dirty="0" err="1"/>
              <a:t>alle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6470" y="2051824"/>
            <a:ext cx="5286154" cy="351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62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die </a:t>
            </a:r>
            <a:r>
              <a:rPr lang="en-GB" dirty="0" err="1"/>
              <a:t>wunderschönste</a:t>
            </a:r>
            <a:r>
              <a:rPr lang="en-GB" dirty="0"/>
              <a:t> </a:t>
            </a:r>
            <a:r>
              <a:rPr lang="en-GB" dirty="0" err="1"/>
              <a:t>Jahreszeit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8888" y="2197026"/>
            <a:ext cx="5876692" cy="352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62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8. 2000 </a:t>
            </a:r>
            <a:r>
              <a:rPr lang="en-GB" dirty="0" err="1"/>
              <a:t>Meilen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8678" y="1572322"/>
            <a:ext cx="6182298" cy="447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31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Widescreen</PresentationFormat>
  <Paragraphs>25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Es weihnachtet bald!</vt:lpstr>
      <vt:lpstr>1. Wissen sie, es ist Weihnachten?</vt:lpstr>
      <vt:lpstr>2. Alles was ich mir zu Weihnachten wünsche, (b)ist du</vt:lpstr>
      <vt:lpstr>3. Der kleine Trommeljunge</vt:lpstr>
      <vt:lpstr>4. Letzter Weihnachten</vt:lpstr>
      <vt:lpstr>5. Um den Weihnachtsbaum rockend </vt:lpstr>
      <vt:lpstr>6. Frohe Weihnachten alle</vt:lpstr>
      <vt:lpstr>7. Es ist die wunderschönste Jahreszeit</vt:lpstr>
      <vt:lpstr>8. 2000 Meilen</vt:lpstr>
      <vt:lpstr>9. Frohe Weihnachten, der Krieg ist vorbei</vt:lpstr>
      <vt:lpstr>10. Stoppt die Kavellerie</vt:lpstr>
      <vt:lpstr>11. Fahrend nach Hause zu Weihnachten</vt:lpstr>
      <vt:lpstr>12. Misteln und Wein</vt:lpstr>
      <vt:lpstr>13. Das New-York Märchen</vt:lpstr>
      <vt:lpstr>14. Bleib noch einen Tag</vt:lpstr>
      <vt:lpstr>15. Las’ es schneien, Las’ es schneien, Las’ es schneien</vt:lpstr>
      <vt:lpstr>16. Schlittenfahrt</vt:lpstr>
      <vt:lpstr>17. Ein Raumfahrer kam reisend</vt:lpstr>
      <vt:lpstr>18. Es beginnt wie Weihnachten auszusehen</vt:lpstr>
      <vt:lpstr>19. Marys Jungenkind</vt:lpstr>
      <vt:lpstr>20. Der Sankt Niklaus kommt in die Stadt</vt:lpstr>
    </vt:vector>
  </TitlesOfParts>
  <Company>Kirkbie Kendal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 weihnachtet bald!</dc:title>
  <dc:creator>T Nobes</dc:creator>
  <cp:lastModifiedBy>Sabina Dungarwalla</cp:lastModifiedBy>
  <cp:revision>6</cp:revision>
  <dcterms:created xsi:type="dcterms:W3CDTF">2020-12-12T15:11:01Z</dcterms:created>
  <dcterms:modified xsi:type="dcterms:W3CDTF">2020-12-15T14:11:25Z</dcterms:modified>
</cp:coreProperties>
</file>