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63" r:id="rId4"/>
    <p:sldId id="261" r:id="rId5"/>
    <p:sldId id="262" r:id="rId6"/>
    <p:sldId id="259" r:id="rId7"/>
    <p:sldId id="264" r:id="rId8"/>
    <p:sldId id="260" r:id="rId9"/>
    <p:sldId id="258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</p:sldIdLst>
  <p:sldSz cx="9144000" cy="6858000" type="screen4x3"/>
  <p:notesSz cx="6858000" cy="100139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42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006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5006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2B8FDA-1E23-4077-9315-4049C9C6C3E4}" type="datetimeFigureOut">
              <a:rPr lang="en-GB" smtClean="0"/>
              <a:t>03/12/2022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1514"/>
            <a:ext cx="2971800" cy="5006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511514"/>
            <a:ext cx="2971800" cy="5006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F61AE-0533-46A2-A961-4BB099B3C7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934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006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5006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C5767-9AD5-4519-A9E7-BA6BB35E2DD1}" type="datetimeFigureOut">
              <a:rPr lang="en-GB" smtClean="0"/>
              <a:t>03/12/2022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5513" y="750888"/>
            <a:ext cx="5006975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56626"/>
            <a:ext cx="5486400" cy="450627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1514"/>
            <a:ext cx="2971800" cy="5006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511514"/>
            <a:ext cx="2971800" cy="5006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D4ABE-16E6-4836-AC13-999FD814BA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345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D4ABE-16E6-4836-AC13-999FD814BAC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533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D4ABE-16E6-4836-AC13-999FD814BAC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786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D4ABE-16E6-4836-AC13-999FD814BAC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281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D4ABE-16E6-4836-AC13-999FD814BAC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214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D4ABE-16E6-4836-AC13-999FD814BAC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771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D4ABE-16E6-4836-AC13-999FD814BAC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37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6BA7-B3FF-4959-BCD0-C3ADB8F68E00}" type="datetimeFigureOut">
              <a:rPr lang="en-GB" smtClean="0"/>
              <a:t>03/12/2022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9EE3E-44BA-4E73-B562-45EBA8E7EB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230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6BA7-B3FF-4959-BCD0-C3ADB8F68E00}" type="datetimeFigureOut">
              <a:rPr lang="en-GB" smtClean="0"/>
              <a:t>03/12/2022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9EE3E-44BA-4E73-B562-45EBA8E7EB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533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6BA7-B3FF-4959-BCD0-C3ADB8F68E00}" type="datetimeFigureOut">
              <a:rPr lang="en-GB" smtClean="0"/>
              <a:t>03/12/2022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9EE3E-44BA-4E73-B562-45EBA8E7EB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564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6BA7-B3FF-4959-BCD0-C3ADB8F68E00}" type="datetimeFigureOut">
              <a:rPr lang="en-GB" smtClean="0"/>
              <a:t>03/12/2022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9EE3E-44BA-4E73-B562-45EBA8E7EB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88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6BA7-B3FF-4959-BCD0-C3ADB8F68E00}" type="datetimeFigureOut">
              <a:rPr lang="en-GB" smtClean="0"/>
              <a:t>03/12/2022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9EE3E-44BA-4E73-B562-45EBA8E7EB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498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6BA7-B3FF-4959-BCD0-C3ADB8F68E00}" type="datetimeFigureOut">
              <a:rPr lang="en-GB" smtClean="0"/>
              <a:t>03/12/2022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9EE3E-44BA-4E73-B562-45EBA8E7EB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549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6BA7-B3FF-4959-BCD0-C3ADB8F68E00}" type="datetimeFigureOut">
              <a:rPr lang="en-GB" smtClean="0"/>
              <a:t>03/12/2022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9EE3E-44BA-4E73-B562-45EBA8E7EB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159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6BA7-B3FF-4959-BCD0-C3ADB8F68E00}" type="datetimeFigureOut">
              <a:rPr lang="en-GB" smtClean="0"/>
              <a:t>03/12/2022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9EE3E-44BA-4E73-B562-45EBA8E7EB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699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6BA7-B3FF-4959-BCD0-C3ADB8F68E00}" type="datetimeFigureOut">
              <a:rPr lang="en-GB" smtClean="0"/>
              <a:t>03/12/2022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9EE3E-44BA-4E73-B562-45EBA8E7EB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558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6BA7-B3FF-4959-BCD0-C3ADB8F68E00}" type="datetimeFigureOut">
              <a:rPr lang="en-GB" smtClean="0"/>
              <a:t>03/12/2022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9EE3E-44BA-4E73-B562-45EBA8E7EB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374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06BA7-B3FF-4959-BCD0-C3ADB8F68E00}" type="datetimeFigureOut">
              <a:rPr lang="en-GB" smtClean="0"/>
              <a:t>03/12/2022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9EE3E-44BA-4E73-B562-45EBA8E7EB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741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06BA7-B3FF-4959-BCD0-C3ADB8F68E00}" type="datetimeFigureOut">
              <a:rPr lang="en-GB" smtClean="0"/>
              <a:t>03/12/2022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9EE3E-44BA-4E73-B562-45EBA8E7EB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998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23.png"/><Relationship Id="rId5" Type="http://schemas.openxmlformats.org/officeDocument/2006/relationships/image" Target="../media/image21.jpeg"/><Relationship Id="rId10" Type="http://schemas.openxmlformats.org/officeDocument/2006/relationships/image" Target="../media/image8.png"/><Relationship Id="rId4" Type="http://schemas.openxmlformats.org/officeDocument/2006/relationships/image" Target="../media/image20.png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0.png"/><Relationship Id="rId7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22.png"/><Relationship Id="rId10" Type="http://schemas.openxmlformats.org/officeDocument/2006/relationships/image" Target="../media/image23.png"/><Relationship Id="rId4" Type="http://schemas.openxmlformats.org/officeDocument/2006/relationships/image" Target="../media/image21.jpe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470025"/>
          </a:xfrm>
        </p:spPr>
        <p:txBody>
          <a:bodyPr/>
          <a:lstStyle/>
          <a:p>
            <a:r>
              <a:rPr lang="en-GB" dirty="0" err="1"/>
              <a:t>Weihnachtsmuffins</a:t>
            </a:r>
            <a:endParaRPr lang="en-GB" dirty="0"/>
          </a:p>
        </p:txBody>
      </p:sp>
      <p:pic>
        <p:nvPicPr>
          <p:cNvPr id="11266" name="Picture 2" descr="http://3.bp.blogspot.com/_oDSCDiQozok/Sh1Xe9_IRpI/AAAAAAAAC6o/d6qakmzdC7s/s320/Oatmeal+Chocolate+Chip+Muffin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63079"/>
            <a:ext cx="5160234" cy="387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409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4941168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Arial" pitchFamily="34" charset="0"/>
                <a:cs typeface="Arial" pitchFamily="34" charset="0"/>
              </a:rPr>
              <a:t>Die Muffins </a:t>
            </a:r>
            <a:r>
              <a:rPr lang="en-GB" sz="3600" dirty="0" err="1">
                <a:latin typeface="Arial" pitchFamily="34" charset="0"/>
                <a:cs typeface="Arial" pitchFamily="34" charset="0"/>
              </a:rPr>
              <a:t>bei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> ca. 200°C </a:t>
            </a:r>
            <a:r>
              <a:rPr lang="en-GB" sz="3600" dirty="0" err="1">
                <a:latin typeface="Arial" pitchFamily="34" charset="0"/>
                <a:cs typeface="Arial" pitchFamily="34" charset="0"/>
              </a:rPr>
              <a:t>etwa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> 20 </a:t>
            </a:r>
            <a:r>
              <a:rPr lang="en-GB" sz="3600" dirty="0" err="1">
                <a:latin typeface="Arial" pitchFamily="34" charset="0"/>
                <a:cs typeface="Arial" pitchFamily="34" charset="0"/>
              </a:rPr>
              <a:t>Minuten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3600" dirty="0" err="1">
                <a:latin typeface="Arial" pitchFamily="34" charset="0"/>
                <a:cs typeface="Arial" pitchFamily="34" charset="0"/>
              </a:rPr>
              <a:t>backen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394151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036" y="476672"/>
            <a:ext cx="374441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00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4941168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 err="1">
                <a:latin typeface="Arial" pitchFamily="34" charset="0"/>
                <a:cs typeface="Arial" pitchFamily="34" charset="0"/>
              </a:rPr>
              <a:t>Jetzt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3600" dirty="0" err="1">
                <a:latin typeface="Arial" pitchFamily="34" charset="0"/>
                <a:cs typeface="Arial" pitchFamily="34" charset="0"/>
              </a:rPr>
              <a:t>abwaschen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> und </a:t>
            </a:r>
            <a:r>
              <a:rPr lang="en-GB" sz="3600" dirty="0" err="1">
                <a:latin typeface="Arial" pitchFamily="34" charset="0"/>
                <a:cs typeface="Arial" pitchFamily="34" charset="0"/>
              </a:rPr>
              <a:t>abtrocknen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>!</a:t>
            </a:r>
          </a:p>
        </p:txBody>
      </p:sp>
      <p:pic>
        <p:nvPicPr>
          <p:cNvPr id="10242" name="Picture 2" descr="http://i.telegraph.co.uk/multimedia/archive/01886/washing-up_1886717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72196"/>
            <a:ext cx="43815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Teamwork - Geschirr abtrockn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527" y="332656"/>
            <a:ext cx="25336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62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n Arrow 12"/>
          <p:cNvSpPr/>
          <p:nvPr/>
        </p:nvSpPr>
        <p:spPr>
          <a:xfrm>
            <a:off x="2528694" y="2889177"/>
            <a:ext cx="3942596" cy="808247"/>
          </a:xfrm>
          <a:prstGeom prst="downArrow">
            <a:avLst>
              <a:gd name="adj1" fmla="val 50000"/>
              <a:gd name="adj2" fmla="val 48460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4204132" y="3697425"/>
            <a:ext cx="458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>
                <a:latin typeface="Arial" pitchFamily="34" charset="0"/>
                <a:cs typeface="Arial" pitchFamily="34" charset="0"/>
              </a:rPr>
              <a:t>+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55848"/>
            <a:ext cx="2195513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797" y="548680"/>
            <a:ext cx="182880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283" y="116632"/>
            <a:ext cx="2384425" cy="238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376" y="3710730"/>
            <a:ext cx="1547813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6023">
            <a:off x="5204343" y="4148088"/>
            <a:ext cx="3230488" cy="725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308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319" y="3660838"/>
            <a:ext cx="1476202" cy="1476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71327"/>
            <a:ext cx="1765291" cy="124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 descr="http://jwtraining.net/wp-content/uploads/2011/08/sugar_trading_brok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039" y="254799"/>
            <a:ext cx="1351949" cy="101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540" y="171326"/>
            <a:ext cx="802499" cy="1097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3" y="376854"/>
            <a:ext cx="1440160" cy="958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838" y="1412777"/>
            <a:ext cx="1476401" cy="147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741" y="1561447"/>
            <a:ext cx="1436502" cy="1436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985" y="1561447"/>
            <a:ext cx="1280288" cy="105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Down Arrow 12"/>
          <p:cNvSpPr/>
          <p:nvPr/>
        </p:nvSpPr>
        <p:spPr>
          <a:xfrm>
            <a:off x="2528694" y="2889177"/>
            <a:ext cx="3942596" cy="808247"/>
          </a:xfrm>
          <a:prstGeom prst="downArrow">
            <a:avLst>
              <a:gd name="adj1" fmla="val 50000"/>
              <a:gd name="adj2" fmla="val 48460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958" y="3827468"/>
            <a:ext cx="1874009" cy="130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204132" y="3697425"/>
            <a:ext cx="458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>
                <a:latin typeface="Arial" pitchFamily="34" charset="0"/>
                <a:cs typeface="Arial" pitchFamily="34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37095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1442"/>
            <a:ext cx="2542907" cy="169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896" y="318597"/>
            <a:ext cx="2246712" cy="1685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880" y="1844824"/>
            <a:ext cx="414020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 descr="http://3kidsandus.com/wp-content/uploads/2010/03/toddler-mixing-cake-mix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074" y="2721994"/>
            <a:ext cx="2485811" cy="197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24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80599"/>
            <a:ext cx="5184576" cy="345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24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394151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036" y="476672"/>
            <a:ext cx="374441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141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.telegraph.co.uk/multimedia/archive/01886/washing-up_1886717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72196"/>
            <a:ext cx="43815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Teamwork - Geschirr abtrockn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527" y="332656"/>
            <a:ext cx="25336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25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723" y="378568"/>
            <a:ext cx="22934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err="1">
                <a:latin typeface="Arial" pitchFamily="34" charset="0"/>
                <a:cs typeface="Arial" pitchFamily="34" charset="0"/>
              </a:rPr>
              <a:t>Zutaten</a:t>
            </a:r>
            <a:r>
              <a:rPr lang="en-GB" sz="4400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4723" y="2789484"/>
            <a:ext cx="3132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Arial" pitchFamily="34" charset="0"/>
                <a:cs typeface="Arial" pitchFamily="34" charset="0"/>
              </a:rPr>
              <a:t>250g </a:t>
            </a:r>
            <a:r>
              <a:rPr lang="en-GB" sz="3600" dirty="0" err="1">
                <a:latin typeface="Arial" pitchFamily="34" charset="0"/>
                <a:cs typeface="Arial" pitchFamily="34" charset="0"/>
              </a:rPr>
              <a:t>Mehl</a:t>
            </a:r>
            <a:endParaRPr lang="en-GB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91522" y="2773462"/>
            <a:ext cx="3132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Arial" pitchFamily="34" charset="0"/>
                <a:cs typeface="Arial" pitchFamily="34" charset="0"/>
              </a:rPr>
              <a:t>85g </a:t>
            </a:r>
            <a:r>
              <a:rPr lang="en-GB" sz="3600" dirty="0" err="1">
                <a:latin typeface="Arial" pitchFamily="34" charset="0"/>
                <a:cs typeface="Arial" pitchFamily="34" charset="0"/>
              </a:rPr>
              <a:t>Zucker</a:t>
            </a:r>
            <a:endParaRPr lang="en-GB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0331" y="5474651"/>
            <a:ext cx="34934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Arial" pitchFamily="34" charset="0"/>
                <a:cs typeface="Arial" pitchFamily="34" charset="0"/>
              </a:rPr>
              <a:t>3 TL </a:t>
            </a:r>
            <a:r>
              <a:rPr lang="en-GB" sz="3600" dirty="0" err="1">
                <a:latin typeface="Arial" pitchFamily="34" charset="0"/>
                <a:cs typeface="Arial" pitchFamily="34" charset="0"/>
              </a:rPr>
              <a:t>Backpulver</a:t>
            </a:r>
            <a:endParaRPr lang="en-GB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03604" y="5260516"/>
            <a:ext cx="26468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Arial" pitchFamily="34" charset="0"/>
                <a:cs typeface="Arial" pitchFamily="34" charset="0"/>
              </a:rPr>
              <a:t>1 Prise </a:t>
            </a:r>
            <a:r>
              <a:rPr lang="en-GB" sz="3600" dirty="0" err="1">
                <a:latin typeface="Arial" pitchFamily="34" charset="0"/>
                <a:cs typeface="Arial" pitchFamily="34" charset="0"/>
              </a:rPr>
              <a:t>Salz</a:t>
            </a:r>
            <a:endParaRPr lang="en-GB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5" name="Picture 7" descr="http://www.bbcgoodfood.com/content/knowhow/glossary/flour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38272"/>
            <a:ext cx="2095500" cy="147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://jwtraining.net/wp-content/uploads/2011/08/sugar_trading_brok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116" y="1223333"/>
            <a:ext cx="1855086" cy="139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261" y="3788126"/>
            <a:ext cx="1233271" cy="168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094" y="3736991"/>
            <a:ext cx="2133129" cy="14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079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723" y="378568"/>
            <a:ext cx="45868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err="1">
                <a:latin typeface="Arial" pitchFamily="34" charset="0"/>
                <a:cs typeface="Arial" pitchFamily="34" charset="0"/>
              </a:rPr>
              <a:t>Zutaten</a:t>
            </a:r>
            <a:r>
              <a:rPr lang="en-GB" sz="4400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2799747" y="3756443"/>
            <a:ext cx="21084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Arial" pitchFamily="34" charset="0"/>
                <a:cs typeface="Arial" pitchFamily="34" charset="0"/>
              </a:rPr>
              <a:t>2 TL </a:t>
            </a:r>
            <a:r>
              <a:rPr lang="en-GB" sz="3600" dirty="0" err="1">
                <a:latin typeface="Arial" pitchFamily="34" charset="0"/>
                <a:cs typeface="Arial" pitchFamily="34" charset="0"/>
              </a:rPr>
              <a:t>Zimt</a:t>
            </a:r>
            <a:endParaRPr lang="en-GB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82282" y="5112191"/>
            <a:ext cx="30828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effectLst/>
                <a:latin typeface="Arial" pitchFamily="34" charset="0"/>
                <a:cs typeface="Arial" pitchFamily="34" charset="0"/>
              </a:rPr>
              <a:t>Orangenzeste</a:t>
            </a:r>
            <a:endParaRPr lang="en-GB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34378" y="1988840"/>
            <a:ext cx="39551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>
                <a:effectLst/>
                <a:latin typeface="Arial" pitchFamily="34" charset="0"/>
                <a:cs typeface="Arial" pitchFamily="34" charset="0"/>
              </a:rPr>
              <a:t>3 TL Schokolinsen</a:t>
            </a:r>
            <a:endParaRPr lang="en-GB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83" y="1202231"/>
            <a:ext cx="2033763" cy="203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74" y="3015543"/>
            <a:ext cx="1946946" cy="1946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962489"/>
            <a:ext cx="1626771" cy="1343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608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2289" y="379983"/>
            <a:ext cx="2802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err="1">
                <a:latin typeface="Arial" pitchFamily="34" charset="0"/>
                <a:cs typeface="Arial" pitchFamily="34" charset="0"/>
              </a:rPr>
              <a:t>Zutaten</a:t>
            </a:r>
            <a:r>
              <a:rPr lang="en-GB" sz="4400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43039" y="2062846"/>
            <a:ext cx="1224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latin typeface="Arial" pitchFamily="34" charset="0"/>
                <a:cs typeface="Arial" pitchFamily="34" charset="0"/>
              </a:rPr>
              <a:t>1 </a:t>
            </a:r>
            <a:r>
              <a:rPr lang="en-GB" sz="3600" dirty="0" err="1">
                <a:latin typeface="Arial" pitchFamily="34" charset="0"/>
                <a:cs typeface="Arial" pitchFamily="34" charset="0"/>
              </a:rPr>
              <a:t>Ei</a:t>
            </a:r>
            <a:endParaRPr lang="en-GB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89" y="1343025"/>
            <a:ext cx="219075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://t2.gstatic.com/images?q=tbn:ANd9GcSGnYpcFFn7dFMqxZBjzrJY8T7oCgQgbhJCP2Pjy_jRn0EkPg7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664" y="810308"/>
            <a:ext cx="1828800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609928" y="3343869"/>
            <a:ext cx="28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latin typeface="Arial" pitchFamily="34" charset="0"/>
                <a:cs typeface="Arial" pitchFamily="34" charset="0"/>
              </a:rPr>
              <a:t>240ml </a:t>
            </a:r>
            <a:r>
              <a:rPr lang="en-GB" sz="3600" dirty="0" err="1">
                <a:latin typeface="Arial" pitchFamily="34" charset="0"/>
                <a:cs typeface="Arial" pitchFamily="34" charset="0"/>
              </a:rPr>
              <a:t>Milch</a:t>
            </a:r>
            <a:endParaRPr lang="en-GB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57" y="3667034"/>
            <a:ext cx="2381250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675406" y="4457767"/>
            <a:ext cx="31323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>
                <a:latin typeface="Arial" pitchFamily="34" charset="0"/>
                <a:cs typeface="Arial" pitchFamily="34" charset="0"/>
              </a:rPr>
              <a:t>90ml </a:t>
            </a:r>
            <a:r>
              <a:rPr lang="en-GB" sz="3600" dirty="0" err="1">
                <a:latin typeface="Arial" pitchFamily="34" charset="0"/>
                <a:cs typeface="Arial" pitchFamily="34" charset="0"/>
              </a:rPr>
              <a:t>Speiseöl</a:t>
            </a:r>
            <a:endParaRPr lang="en-GB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06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4284" y="66558"/>
            <a:ext cx="62646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Arial" pitchFamily="34" charset="0"/>
                <a:cs typeface="Arial" pitchFamily="34" charset="0"/>
              </a:rPr>
              <a:t>Du </a:t>
            </a:r>
            <a:r>
              <a:rPr lang="en-GB" sz="4400" dirty="0" err="1">
                <a:latin typeface="Arial" pitchFamily="34" charset="0"/>
                <a:cs typeface="Arial" pitchFamily="34" charset="0"/>
              </a:rPr>
              <a:t>brauchst</a:t>
            </a:r>
            <a:r>
              <a:rPr lang="en-GB" sz="4400" dirty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95758" y="3872538"/>
            <a:ext cx="55263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3000" dirty="0" err="1">
                <a:latin typeface="Arial" pitchFamily="34" charset="0"/>
                <a:cs typeface="Arial" pitchFamily="34" charset="0"/>
              </a:rPr>
              <a:t>Backförmchen</a:t>
            </a:r>
            <a:r>
              <a:rPr lang="en-GB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3000" dirty="0" err="1">
                <a:latin typeface="Arial" pitchFamily="34" charset="0"/>
                <a:cs typeface="Arial" pitchFamily="34" charset="0"/>
              </a:rPr>
              <a:t>aus</a:t>
            </a:r>
            <a:r>
              <a:rPr lang="en-GB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3000" dirty="0" err="1">
                <a:latin typeface="Arial" pitchFamily="34" charset="0"/>
                <a:cs typeface="Arial" pitchFamily="34" charset="0"/>
              </a:rPr>
              <a:t>Papier</a:t>
            </a:r>
            <a:endParaRPr lang="en-GB" sz="3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29341" y="1106778"/>
            <a:ext cx="25872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err="1">
                <a:latin typeface="Arial" pitchFamily="34" charset="0"/>
                <a:cs typeface="Arial" pitchFamily="34" charset="0"/>
              </a:rPr>
              <a:t>eine</a:t>
            </a:r>
            <a:r>
              <a:rPr lang="en-GB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3200" dirty="0" err="1">
                <a:latin typeface="Arial" pitchFamily="34" charset="0"/>
                <a:cs typeface="Arial" pitchFamily="34" charset="0"/>
              </a:rPr>
              <a:t>Sch</a:t>
            </a:r>
            <a:r>
              <a:rPr lang="en-GB" sz="3200" dirty="0" err="1">
                <a:latin typeface="Arial"/>
                <a:cs typeface="Arial"/>
              </a:rPr>
              <a:t>ü</a:t>
            </a:r>
            <a:r>
              <a:rPr lang="en-GB" sz="3200" dirty="0" err="1">
                <a:latin typeface="Arial" pitchFamily="34" charset="0"/>
                <a:cs typeface="Arial" pitchFamily="34" charset="0"/>
              </a:rPr>
              <a:t>ssel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62634" y="2509857"/>
            <a:ext cx="31558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err="1">
                <a:latin typeface="Arial" pitchFamily="34" charset="0"/>
                <a:cs typeface="Arial" pitchFamily="34" charset="0"/>
              </a:rPr>
              <a:t>einen</a:t>
            </a:r>
            <a:r>
              <a:rPr lang="en-GB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3200" dirty="0" err="1">
                <a:latin typeface="Arial" pitchFamily="34" charset="0"/>
                <a:cs typeface="Arial" pitchFamily="34" charset="0"/>
              </a:rPr>
              <a:t>Messbecher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93524" y="5949280"/>
            <a:ext cx="38089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err="1">
                <a:latin typeface="Arial" pitchFamily="34" charset="0"/>
                <a:cs typeface="Arial" pitchFamily="34" charset="0"/>
              </a:rPr>
              <a:t>Teel</a:t>
            </a:r>
            <a:r>
              <a:rPr lang="en-GB" sz="3200" dirty="0" err="1">
                <a:latin typeface="Arial"/>
                <a:cs typeface="Arial"/>
              </a:rPr>
              <a:t>öffel</a:t>
            </a:r>
            <a:r>
              <a:rPr lang="en-GB" sz="3200" dirty="0">
                <a:latin typeface="Arial"/>
                <a:cs typeface="Arial"/>
              </a:rPr>
              <a:t> u. </a:t>
            </a:r>
            <a:r>
              <a:rPr lang="en-GB" sz="3200" dirty="0" err="1">
                <a:latin typeface="Arial"/>
                <a:cs typeface="Arial"/>
              </a:rPr>
              <a:t>Esslöffel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41798" y="1721633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err="1">
                <a:latin typeface="Arial" pitchFamily="34" charset="0"/>
                <a:cs typeface="Arial" pitchFamily="34" charset="0"/>
              </a:rPr>
              <a:t>Backförmchen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AutoShape 2" descr="data:image/jpeg;base64,/9j/4AAQSkZJRgABAQAAAQABAAD/2wCEAAkGBg8QDxAPEBAQDg8QEA8QDw8QEBAQEA8PFBAVFBQVFBQXGyYeFxkjGRQUHy8gIycpLCwsFR4xNTAqNSYrLCkBCQoKDAwMDQwPFCkYFBgpKSkpKSkpKSkpKSkpKSkpKSkpKSkpKSkpKSkpKSkpKSkpKSkpKSkpKSkpKSkpKSkpKf/AABEIALwBDAMBIgACEQEDEQH/xAAcAAABBQEBAQAAAAAAAAAAAAABAAIDBAYFBwj/xABJEAABAwIABQ8KBAUEAwEBAAABAAIDBBEFEiExUQYTFBU0QWFxdIGRkqGz0QcXIjJSU1STsdIjQmLBcoKy4fAzQ4PCJGOiRBb/xAAVAQEBAAAAAAAAAAAAAAAAAAAAAf/EABYRAQEBAAAAAAAAAAAAAAAAAAARAf/aAAwDAQACEQMRAD8A9VwLgWlNLTudTwEmCEkmGO5OttuTkVrami+Hp/kx+CWCdxQcnh7tqCA7UUXw9P8AJj8EtqKL4en+TH4JIoBtRRfD0/yY/BLaii+Hp/kx+CKKAbT0Xw9P8mPwS2novh6f5MfgnJIG7T0Xw9P8mPwS2novh6f5MfgnpIGbT0fw9P8AJj8EtpqP4en+TH4KRJBHtNR/D0/yY/BHaWj+Hp/kx+CkRugi2lo/h6f5MfgltLR/D0/yY/BSooIdpaP4en+TH4JbS0fw9P8AJj8FMigg2lo/h6f5MfgltLR/D0/yY/BTpIINpaP4en+TH4JbSUfw9P8AJj8FYSQV9pKP4en+TH4JbSUfw9P8mPwVi6N0FbaSj+Hp/kxeCW0lH8PT/Ji8FaSQVdpKP4en+TF4JbSUfw9P8mPwVpJBV2ko/h6f5MfgltJR/D0/yY/BWkkFXaSj+Hp/kx+CW0lH8NT/ACY/BWkEFcYDpPhqf5MfgvP/ACgYOhZVMDIYmjWGmzY2AX1yTQF6VHnXn3lG3XHydveSINpgncUHJoe7amo4K3FByaHu2oIHBJBFAUU1FAUUEkBRQSQFFBJAUUElQ66SCV0DkkElAUULpICldBFAUkEUCujdBJAUU1K6BySbdG6ApIXSugezOvPfKNuuPk7e8kXoMedefeUbdcfJ295Ig2eCtxQcmh7tqanYK3DByaHu2piByKaiEDkU1IuAFyQBpOQIHIqrtgw5GkyH/wBbS4dObtR16Q5ow3he8Dsbf6oLKKq/iHO9rf4W37SSjiDffIefFHYgsprpWjO4DjIUGss9m/8AESfqnta0ZmMH8oQO2XH7bekFLZjNJPE1x/ZOD+IcQCOuHSgYKpuh5/43+COyf0ydQp2OdKWOdKBuyf0SdQo7J/RJ1EMYpBxVDtk/ok6hQ2WPZkH/ABv8EcYo450qBuzWb5cONjx+yWzovbaOM2+qfrh0pa4eNAW1DDmc08TgVIq7mMOdjDxtBTNixewG/wAJLfogtpKprA3pJW/z4w6HXRDZBmla7gfHbtaR9EFpFVhNKPWjDhpjeD2Osi2sZexJYdDwWHtyHmQWEkEroCkhdJA+POvP/KNuuPk7e8kXoEWdef8AlG3XHydveSINngrcMHJoe7amJ+C9wwcmh7tqjQFB8oaMp4tJ4lHVVLY2Okd6rASVQkku0Ovd5yu0AbwHAEFx1Q45rMGk5XcwzBR6yy9yDIdLzjdAzBQxOurDUEokPFxJApgTgUDwimgooHBOCaCigcEU1EFA5JBJAkgmohUPRQukoCkgkgKCSV0CKBSuhdAromY5jZw0HKE0lNKoLQ0eqTHwDKzq73Mp2zWyOAGhwytPgqbyoJKpzQbEZjYHKL7yDsXSuuVgrDDZZHwf7kcUMrhnsyUyBoPD+GeYhdO+VQSRZ1gPKNuuPk7e8kW/izrAeUbdcfJ295Ig2eC9wwcmh7tqiUuC9wwcmh7tqhQUsO4M2VSz02Nia9G5gd7Ls7XczgCsPqc1ZhjtiV/4FQz0DI7/AE5bZLl2YHhzFejLxjV1HsbCEzHsEkMpEzWklpbrg9LEcPV9IO0jSCg9SieN4gjeIygjSCrTSvJcBNnxcbB9WW29alqLCx4L3Y7j9Fd+PV1WU+StoXAe9huAeY3aesg34KcFl6HyiYOktebWTomY5n/1lb2rv0uEIZReKWOUaY3tf9CgtgohNaDoKcGHfIHPf6KhwRSbHxniCeIuDpcFALpXTg0cHaU6w4OhAzGCWMFICNPYEcbhPYggxkQ5SY/CUWvGkoGYwRxgpMbhPYlcaewII7o3TrDg6EsQcHaEDEk7WuDoKaWcJHGEATUcU71ioKmtjjF5HsjGlzgPqqiZNJWerfKBg+O4ExmcPywtLyTovkHaqD9VlfUD/wAOgc1vvqo4jBzZB2lBq5HdmU8AWL1R6u4I7w0wFZUWPosP4LLZy94zgaBzkLj4Zie8E4Rr3SgC5pKSzWcTnWDewrG1Va6dzaWmjbTxyvZG2KO5c8ucA3XHn0nm538mgBQexeTjBZZTOrJX69U17hNLJawxG3bGxn6QL249C1qr0VI2GKOFvqxMZG3iY0NH0UyqpYc6wPlG3XHydveSLewessF5Rt1x8nb3kig2eDNwwcmh7tqhUuDNwwcmh7tqhQFYbyoYJjeyGoc2+K4xOcHhjg12VuV3onKDkNs+dblUMO4NFRTTQlodjsOKHC4xxlb2gIPG8FEU87P9QNfdvptAtvj0mkgraCvkYbNcQMl27zrjILHIvMqqNrLuZjROY4nFJLgHNPq3zjMRZwW7wLWidrXg41m44/msOwC3SiO5sOmmH41NC8nOQwMdfjbZVn6g8HOOMxssDtMb726RdXaZyvRIObBqYnj/ANDCc7RvNlxnD+pXoYsLM9Wpp5h+poaf6VbaFK1URx12ER68Mb+Fjh+7lZjwrN+amlHFin90GkqQSHSUD24U0xyDjbmUgwozQ/qlRCd2lOFQ5BKMJR6XDja7wR2zi9r/AOXeCYKk8HQEdkHg6AiiMIxe12HwRGEYva7D4KPXjwdAT2zHg6AgccJR/qP8rvBMdhdg/LKeKNydr7v8AS192lBCcMnegnd/Lb6qJ+F6j8lHKf4nMb+6smZ2k9KY550lEUX1uE3erTwRcMsuN2NUEkGFn56ymgH/AK4i89JXSukUHEk1NSyf6+E6uTSIg2JqEWozB7Td0UlQdM80j+y9l2UkFeGKKEfgwww232RtB6c64GqCukDwXPcW2MjBfMYx+IOEFpvbgXencsdq7qMWOGx9LXieHE1tzXf1BVGcwuGtlczGtjm4Iu64IxsgHGF1/J3geN+EYyGn/wAdjpnl4GNjeqyzfyDGdfLlOKsrLPjyEl7g2ONsfo5yQ0B1zmGjmXqvkqwaGUj58QM2RJ6Gl0UfohxJym7i/gyCwUVtkUEkVLB63MVgvKNuuPk7e8kW8p/W5isF5Rt1x8nb3kig2eDNwwcmh7tqrgqxg3cEHJoe7aqwKB6SaCnIPG/KdglsNY59i1s7RK17cmW+K8HTlIP8y4uorCTopNbccmXEdvFpOUX47dK9o1S6n462ndE8DGFzE45Cx9tIygFeG1eC5qSYgNOMxxxo3AY2Q5bW9YcIRHp7JgPSzDf0cavwTrL6ndUcEwDcdoccjo3kA338hz8y7mxMU+i4tGcZciqOwyRTNeuTG6UaHK8zGGV9mjeaLueebe50WrzSpGsKVJJcZWYg3jIcrub+ytiRozvaOIBBAIk4UztGTScistqGe2Tz2TXVEY3xzuQRNjaM7hzZUfQ0noTH4ThH5mDiF/2UTsLx+2eZjj+yCx6H6uhEYuh3Qqe3cftyfLf4JDDcftv6jvBBcOL+ocyQjBzOHOFT2+j33O52O8Ew4chOg8bHD9kKvOhdovxZVE4acnGqwwvFoPGA/wDZO25hzYz+LFc7/qgmTSUGVbHZif5oyECb/lIHtNIc3xQIlRyS2TZGP3sW2nL9N5RGkv6xJ7AqirNUXvbLxLzLVbhwPkc9t3uH4cIzgWOcAdN+JegapcKwU0Dw57WOc0ta24DiSLZBnXltZTyPtdpgjDbjHFpHt9oM9a3CbDhQRYFopJ3xwMYZJZHBjW52gk3LncQBJX0bSUrYo2RM9WNjWN4miyx3kz1Lsp6dtUQRJOz0b52xk5DfS7Id4WtxnbKKKSCSKlp/W5isJ5Rt1x8nb3ki3dN63MVhPKNuuPk7e8kUGywbuCDk0PdtVVWKC+wIbC52NDYZv9tqo40vsDrf2QT3RBUAdL7A639kcaX2G9b+yqVOvPvKbqZc4bOhaHFgAqYyMYOYMz7aR9Fu8aX2G9b+yDhIQQY2kHIQXZCOhB4dSbClIE7mtvkDn4z2X4JhaRh4H444VssG6npI2jWKp5ZnDXlszLcDhY9ipapNSLaNxdHSl8UxOXXXhkJJuW2aMg0FZ+gwjJRvu141kn1Ncc7F6UHosIqWZ2xvcAbYptc8AdZdGOZ4zxm/tZz2rh4J1TtkaCHBzSRzf4fqtBDOHZbDmJB7EDmSgn1SXHnKlBk3mHjsE9hByDGvwEO+qtQxHfLncbWD+lBTFJM/OCE9mA3HO5o4zddHWm6COlIQjS7pchFeLAsTfWffisFLtdTj8pdxkqYM/Ue1Ij9RSkQ7BpvdfXxQ2DTe7t0qa3CexHn/AM6EoquwVTHSOcqpUam2HKxx4j6QXUyafr4Jptw9DvBKRlarAUrczTxtuQoIH1UZyxySN0YrieY2WuLuB3Vd+5TXl28Hj5Q+qUjlxVwDbvZIzTeN/grUdQHZWskN/wBBaD0oPZIMp11w0a7G3+loVVmFwTbEtb2nFx7UElRrxNmMY0Fps57ySH3yDFYDcWuVUmo5HNvLUPY22URtEHOXHGd9FVwzqidHigODRZ73aCA0hredxHQsBhDVDLVO2PE57x+Z2I54xj6xsOE597eRHTwnhXB8EhZTjX6g3BdG44wOl9U8ueP5LKlqTwA/CdX+IAKSBwkqMQEMe/8AKy5uXuO+5xLrXy5QpsHalKhzmQ0wAc/15HQ60Wt33G+Ww0Beq4GwLsWFsMYBAyuefWkefWe62+fAbyKvgAZBkAyADMAim63Job2pa3Job2oHJJutyfp7Utak/T2oJ6b1uYrC+UbdcfJ295ItzSscHZbWsc11hvKNuuPk7e8kUVs8F7hg5ND3bVCpsF7hg5ND3bVCgKKF0VUFFNRQNnga9pY4Xa4WOUjtXmWq/U5LTkuMkk1Oc2M9xxeBxLXdJsvUEyeBr2ljwHNcLEHKCEHz/FI+FxdG67d8Xa4cRxSthgLVWw4oJy5nC+9+6l1U6gpoSZqQa9Flx4rYzmDgGcjiWObSDGuLjSWvFgd/I8DLzoj1rBNb6PpG/pE4187TmK7Qk4V5TgzCkkRA1xr4/wBQexw5w0t7VqqHD2N6j2SjfY2RjpG818qDVPmsM6jZXDfJ6VzYq0OyjPvjxCc9gfvlh0jMg6grOHtR2WuG+mnb6rg8cyj1+oGdnYkK0Aq09tTwrPbNl9jsKlbUzHMw9BSFd7Xk19QFyWbIOcBvGpmQEZXOxjo3kVcbPe++M3OpA8qrrzQMpAHDkVGsw21oIYC86Rew51BbwlhFsYLi4DFFysDV4cMQe4n03uLrH8jT+/Am4awvISbgDfu97Wi+nFJustUSF5u673HRjkdOZVKfVVstS+xc8MuL2AueMuyWWlwFgtkrmwU4mLyBjvbK7FaPacWANtz8Sr6l9RdbVEOxRTQH1pXMbjEfoBuSehet4GwLDSxiOIcLnuyve7S475QxFqf1PRUceKwue92WSV5LnvPGcwG8F1UklFFJBJFFJJK6B0edef8AlG3XHydveSL0CPOvP/KNuuPk7e8kQbLBm4YOTQ921Q3U2DNwwcmh7tqgVQ5G6aEUDkkLpIHI3TbpkktkEhfZcLCmBaaZ5eY2CW2WQNFz/FbOuiZbqF7SHY2cb6DK1mpuMf8A58Yb0kUpY6/CDa3NdN//AJ+J1vxKlh0PxZAOdwutdAOG4/ZJ9FGbkAt/hNhzjMiMwNT0mS1Q12jHisekZlZjwZVNzPY7ieR2OXeZQtGQ2PCAW/Qp+xBvPcP5j+90WOM2KrH5L8RYf+ymGyh/tne9n7l09hH278YjP/VIUX6h1GIRzw6o927oHihrlR7DugfculsU+0OoPFA059odViEcxxqPYPSwf9iq8jptAH/KwfRq6z6Y+0TxBo+jVXfQOOYOPG54+hCEcSpx/wAzmtGkPkd2taFx5yx9wHSSnRHG+TpxnuI6FqJNTr3ZSY2cJjbI4c7r/VOZqYj/AN6Wao/Q+Qtj6jbBBjqXArpXYrIDw47w23G2MAjnC1eCNTMUNnSNY543g0Yo6cpXZiiaxuLG1rGjMGgAIFt8gynfKqOpTzggb28LZlOCubGC0BSxVW9dRV66N0wOuioHXRumpIHJJqSCSLOsB5Rt1x8nb3ki38OdYDyjbrj5O3vJEVssG7gg5ND3bVWurODdwQcmh7tqq3VQ8FG6ZdG6B6SbdIusLoFJLYKi+UuTJ5i42UkbEDo27/8AgU+LdMa1SX05OEIG60OJLFPH2J4PDdFBFjWzgjmRDwpOdIt4AUDLogo60NHQlrY4ekoBdODksQcPakIxw9qBF6aXJ+tDQiIhoQQl3CTxJCMne6VYDeJOAQVxT6TzDIpmwgb1lJbgSugje3R0qs6PeG9nKtuTbII6aqtkPOr4K5c0W+FPR1F/RP8AhQXrpXTUroHXSumpXUE0JyrA+UbdcfJ295It7B63MVgvKNuuPk7e8kRWzwUwuoYAM5pobfLambXScHSsNg3ygVTIYmCOCzYo2i7ZL2DAPbVnzi1fu6fqyfeg2O18mgdKOwJNA6VjfOLV+7p+rJ96XnFq/d0/Vk+9BstgSaB0qGpwbMRZob1lk/OLV+7p+rJ96XnFq/d0/Vk+9BposCyjOG9ZTNwXLob0rJ+cWr93T9WT70vOLV+7p+rJ96JGwGDZODpR2uk4OlY7zi1fu6fqyfel5xav3dP1ZPvRWw2uk0DpR2vk4OlY7zi1fu6fqyfel5xav3dP1ZPvQbLYEn6elLYD9A6VjfOLV+7p+rJ96XnFq/d0/Vk+9Bs9gv0DpR2C/g6Vi/OLV+7p+rJ96XnFq/d0/Vk+9BtNgv4OlLYL+DpWL84tX7un6sn3pecWr93T9WT70G12E/g6Udhv0DpWJ84tX7un6sn3pecWr93T9WT70G22G/QOlHYj+DpWI84tX7un6sn3pecWr93T9WT70G32G/g6UdiO4OlYfzi1fu6fqyfel5xav3dP1ZPvQbjYbuDpQNE7g6ViPOLV+7p+rJ96XnFq/d0/Vk+9BtHUL+DpVc4LlDri3Ssn5xav3dP1ZPvS84tX7un6sn3qjdMp32y2vv5U7Y7uDpWD84tX7un6sn3pecWr93T9WT71BvNju4OlLY7uDpWD84tX7un6sn3pecWr93T9WT70G/iiINyvP/KLuuPk7e8kR84tX7un6sn3rK6qtVc087XvZECImt9EPAtjuO+7hQf/2Q=="/>
          <p:cNvSpPr>
            <a:spLocks noChangeAspect="1" noChangeArrowheads="1"/>
          </p:cNvSpPr>
          <p:nvPr/>
        </p:nvSpPr>
        <p:spPr bwMode="auto">
          <a:xfrm>
            <a:off x="63500" y="-866775"/>
            <a:ext cx="2552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4" descr="data:image/jpeg;base64,/9j/4AAQSkZJRgABAQAAAQABAAD/2wCEAAkGBg8QDxAPEBAQDg8QEA8QDw8QEBAQEA8PFBAVFBQVFBQXGyYeFxkjGRQUHy8gIycpLCwsFR4xNTAqNSYrLCkBCQoKDAwMDQwPFCkYFBgpKSkpKSkpKSkpKSkpKSkpKSkpKSkpKSkpKSkpKSkpKSkpKSkpKSkpKSkpKSkpKSkpKf/AABEIALwBDAMBIgACEQEDEQH/xAAcAAABBQEBAQAAAAAAAAAAAAABAAIDBAYFBwj/xABJEAABAwIABQ8KBAUEAwEBAAABAAIDBBEFEiExUQYTFBU0QWFxdIGRkqGz0QcXIjJSU1STsdIjQmLBcoKy4fAzQ4PCJGOiRBb/xAAVAQEBAAAAAAAAAAAAAAAAAAAAAf/EABYRAQEBAAAAAAAAAAAAAAAAAAARAf/aAAwDAQACEQMRAD8A9VwLgWlNLTudTwEmCEkmGO5OttuTkVrami+Hp/kx+CWCdxQcnh7tqCA7UUXw9P8AJj8EtqKL4en+TH4JIoBtRRfD0/yY/BLaii+Hp/kx+CKKAbT0Xw9P8mPwS2novh6f5MfgnJIG7T0Xw9P8mPwS2novh6f5MfgnpIGbT0fw9P8AJj8EtpqP4en+TH4KRJBHtNR/D0/yY/BHaWj+Hp/kx+CkRugi2lo/h6f5MfgltLR/D0/yY/BSooIdpaP4en+TH4JbS0fw9P8AJj8FMigg2lo/h6f5MfgltLR/D0/yY/BTpIINpaP4en+TH4JbSUfw9P8AJj8FYSQV9pKP4en+TH4JbSUfw9P8mPwVi6N0FbaSj+Hp/kxeCW0lH8PT/Ji8FaSQVdpKP4en+TF4JbSUfw9P8mPwVpJBV2ko/h6f5MfgltJR/D0/yY/BWkkFXaSj+Hp/kx+CW0lH8NT/ACY/BWkEFcYDpPhqf5MfgvP/ACgYOhZVMDIYmjWGmzY2AX1yTQF6VHnXn3lG3XHydveSINpgncUHJoe7amo4K3FByaHu2oIHBJBFAUU1FAUUEkBRQSQFFBJAUUElQ66SCV0DkkElAUULpICldBFAUkEUCujdBJAUU1K6BySbdG6ApIXSugezOvPfKNuuPk7e8kXoMedefeUbdcfJ295Ig2eCtxQcmh7tqanYK3DByaHu2piByKaiEDkU1IuAFyQBpOQIHIqrtgw5GkyH/wBbS4dObtR16Q5ow3he8Dsbf6oLKKq/iHO9rf4W37SSjiDffIefFHYgsprpWjO4DjIUGss9m/8AESfqnta0ZmMH8oQO2XH7bekFLZjNJPE1x/ZOD+IcQCOuHSgYKpuh5/43+COyf0ydQp2OdKWOdKBuyf0SdQo7J/RJ1EMYpBxVDtk/ok6hQ2WPZkH/ABv8EcYo450qBuzWb5cONjx+yWzovbaOM2+qfrh0pa4eNAW1DDmc08TgVIq7mMOdjDxtBTNixewG/wAJLfogtpKprA3pJW/z4w6HXRDZBmla7gfHbtaR9EFpFVhNKPWjDhpjeD2Osi2sZexJYdDwWHtyHmQWEkEroCkhdJA+POvP/KNuuPk7e8kXoEWdef8AlG3XHydveSINngrcMHJoe7amJ+C9wwcmh7tqjQFB8oaMp4tJ4lHVVLY2Okd6rASVQkku0Ovd5yu0AbwHAEFx1Q45rMGk5XcwzBR6yy9yDIdLzjdAzBQxOurDUEokPFxJApgTgUDwimgooHBOCaCigcEU1EFA5JBJAkgmohUPRQukoCkgkgKCSV0CKBSuhdAromY5jZw0HKE0lNKoLQ0eqTHwDKzq73Mp2zWyOAGhwytPgqbyoJKpzQbEZjYHKL7yDsXSuuVgrDDZZHwf7kcUMrhnsyUyBoPD+GeYhdO+VQSRZ1gPKNuuPk7e8kW/izrAeUbdcfJ295Ig2eC9wwcmh7tqiUuC9wwcmh7tqhQUsO4M2VSz02Nia9G5gd7Ls7XczgCsPqc1ZhjtiV/4FQz0DI7/AE5bZLl2YHhzFejLxjV1HsbCEzHsEkMpEzWklpbrg9LEcPV9IO0jSCg9SieN4gjeIygjSCrTSvJcBNnxcbB9WW29alqLCx4L3Y7j9Fd+PV1WU+StoXAe9huAeY3aesg34KcFl6HyiYOktebWTomY5n/1lb2rv0uEIZReKWOUaY3tf9CgtgohNaDoKcGHfIHPf6KhwRSbHxniCeIuDpcFALpXTg0cHaU6w4OhAzGCWMFICNPYEcbhPYggxkQ5SY/CUWvGkoGYwRxgpMbhPYlcaewII7o3TrDg6EsQcHaEDEk7WuDoKaWcJHGEATUcU71ioKmtjjF5HsjGlzgPqqiZNJWerfKBg+O4ExmcPywtLyTovkHaqD9VlfUD/wAOgc1vvqo4jBzZB2lBq5HdmU8AWL1R6u4I7w0wFZUWPosP4LLZy94zgaBzkLj4Zie8E4Rr3SgC5pKSzWcTnWDewrG1Va6dzaWmjbTxyvZG2KO5c8ucA3XHn0nm538mgBQexeTjBZZTOrJX69U17hNLJawxG3bGxn6QL249C1qr0VI2GKOFvqxMZG3iY0NH0UyqpYc6wPlG3XHydveSLewessF5Rt1x8nb3kig2eDNwwcmh7tqhUuDNwwcmh7tqhQFYbyoYJjeyGoc2+K4xOcHhjg12VuV3onKDkNs+dblUMO4NFRTTQlodjsOKHC4xxlb2gIPG8FEU87P9QNfdvptAtvj0mkgraCvkYbNcQMl27zrjILHIvMqqNrLuZjROY4nFJLgHNPq3zjMRZwW7wLWidrXg41m44/msOwC3SiO5sOmmH41NC8nOQwMdfjbZVn6g8HOOMxssDtMb726RdXaZyvRIObBqYnj/ANDCc7RvNlxnD+pXoYsLM9Wpp5h+poaf6VbaFK1URx12ER68Mb+Fjh+7lZjwrN+amlHFin90GkqQSHSUD24U0xyDjbmUgwozQ/qlRCd2lOFQ5BKMJR6XDja7wR2zi9r/AOXeCYKk8HQEdkHg6AiiMIxe12HwRGEYva7D4KPXjwdAT2zHg6AgccJR/qP8rvBMdhdg/LKeKNydr7v8AS192lBCcMnegnd/Lb6qJ+F6j8lHKf4nMb+6smZ2k9KY550lEUX1uE3erTwRcMsuN2NUEkGFn56ymgH/AK4i89JXSukUHEk1NSyf6+E6uTSIg2JqEWozB7Td0UlQdM80j+y9l2UkFeGKKEfgwww232RtB6c64GqCukDwXPcW2MjBfMYx+IOEFpvbgXencsdq7qMWOGx9LXieHE1tzXf1BVGcwuGtlczGtjm4Iu64IxsgHGF1/J3geN+EYyGn/wAdjpnl4GNjeqyzfyDGdfLlOKsrLPjyEl7g2ONsfo5yQ0B1zmGjmXqvkqwaGUj58QM2RJ6Gl0UfohxJym7i/gyCwUVtkUEkVLB63MVgvKNuuPk7e8kW8p/W5isF5Rt1x8nb3kig2eDNwwcmh7tqrgqxg3cEHJoe7aqwKB6SaCnIPG/KdglsNY59i1s7RK17cmW+K8HTlIP8y4uorCTopNbccmXEdvFpOUX47dK9o1S6n462ndE8DGFzE45Cx9tIygFeG1eC5qSYgNOMxxxo3AY2Q5bW9YcIRHp7JgPSzDf0cavwTrL6ndUcEwDcdoccjo3kA338hz8y7mxMU+i4tGcZciqOwyRTNeuTG6UaHK8zGGV9mjeaLueebe50WrzSpGsKVJJcZWYg3jIcrub+ytiRozvaOIBBAIk4UztGTScistqGe2Tz2TXVEY3xzuQRNjaM7hzZUfQ0noTH4ThH5mDiF/2UTsLx+2eZjj+yCx6H6uhEYuh3Qqe3cftyfLf4JDDcftv6jvBBcOL+ocyQjBzOHOFT2+j33O52O8Ew4chOg8bHD9kKvOhdovxZVE4acnGqwwvFoPGA/wDZO25hzYz+LFc7/qgmTSUGVbHZif5oyECb/lIHtNIc3xQIlRyS2TZGP3sW2nL9N5RGkv6xJ7AqirNUXvbLxLzLVbhwPkc9t3uH4cIzgWOcAdN+JegapcKwU0Dw57WOc0ta24DiSLZBnXltZTyPtdpgjDbjHFpHt9oM9a3CbDhQRYFopJ3xwMYZJZHBjW52gk3LncQBJX0bSUrYo2RM9WNjWN4miyx3kz1Lsp6dtUQRJOz0b52xk5DfS7Id4WtxnbKKKSCSKlp/W5isJ5Rt1x8nb3ki3dN63MVhPKNuuPk7e8kUGywbuCDk0PdtVVWKC+wIbC52NDYZv9tqo40vsDrf2QT3RBUAdL7A639kcaX2G9b+yqVOvPvKbqZc4bOhaHFgAqYyMYOYMz7aR9Fu8aX2G9b+yDhIQQY2kHIQXZCOhB4dSbClIE7mtvkDn4z2X4JhaRh4H444VssG6npI2jWKp5ZnDXlszLcDhY9ipapNSLaNxdHSl8UxOXXXhkJJuW2aMg0FZ+gwjJRvu141kn1Ncc7F6UHosIqWZ2xvcAbYptc8AdZdGOZ4zxm/tZz2rh4J1TtkaCHBzSRzf4fqtBDOHZbDmJB7EDmSgn1SXHnKlBk3mHjsE9hByDGvwEO+qtQxHfLncbWD+lBTFJM/OCE9mA3HO5o4zddHWm6COlIQjS7pchFeLAsTfWffisFLtdTj8pdxkqYM/Ue1Ij9RSkQ7BpvdfXxQ2DTe7t0qa3CexHn/AM6EoquwVTHSOcqpUam2HKxx4j6QXUyafr4Jptw9DvBKRlarAUrczTxtuQoIH1UZyxySN0YrieY2WuLuB3Vd+5TXl28Hj5Q+qUjlxVwDbvZIzTeN/grUdQHZWskN/wBBaD0oPZIMp11w0a7G3+loVVmFwTbEtb2nFx7UElRrxNmMY0Fps57ySH3yDFYDcWuVUmo5HNvLUPY22URtEHOXHGd9FVwzqidHigODRZ73aCA0hredxHQsBhDVDLVO2PE57x+Z2I54xj6xsOE597eRHTwnhXB8EhZTjX6g3BdG44wOl9U8ueP5LKlqTwA/CdX+IAKSBwkqMQEMe/8AKy5uXuO+5xLrXy5QpsHalKhzmQ0wAc/15HQ60Wt33G+Ww0Beq4GwLsWFsMYBAyuefWkefWe62+fAbyKvgAZBkAyADMAim63Job2pa3Job2oHJJutyfp7Utak/T2oJ6b1uYrC+UbdcfJ295ItzSscHZbWsc11hvKNuuPk7e8kUVs8F7hg5ND3bVCpsF7hg5ND3bVCgKKF0VUFFNRQNnga9pY4Xa4WOUjtXmWq/U5LTkuMkk1Oc2M9xxeBxLXdJsvUEyeBr2ljwHNcLEHKCEHz/FI+FxdG67d8Xa4cRxSthgLVWw4oJy5nC+9+6l1U6gpoSZqQa9Flx4rYzmDgGcjiWObSDGuLjSWvFgd/I8DLzoj1rBNb6PpG/pE4187TmK7Qk4V5TgzCkkRA1xr4/wBQexw5w0t7VqqHD2N6j2SjfY2RjpG818qDVPmsM6jZXDfJ6VzYq0OyjPvjxCc9gfvlh0jMg6grOHtR2WuG+mnb6rg8cyj1+oGdnYkK0Aq09tTwrPbNl9jsKlbUzHMw9BSFd7Xk19QFyWbIOcBvGpmQEZXOxjo3kVcbPe++M3OpA8qrrzQMpAHDkVGsw21oIYC86Rew51BbwlhFsYLi4DFFysDV4cMQe4n03uLrH8jT+/Am4awvISbgDfu97Wi+nFJustUSF5u673HRjkdOZVKfVVstS+xc8MuL2AueMuyWWlwFgtkrmwU4mLyBjvbK7FaPacWANtz8Sr6l9RdbVEOxRTQH1pXMbjEfoBuSehet4GwLDSxiOIcLnuyve7S475QxFqf1PRUceKwue92WSV5LnvPGcwG8F1UklFFJBJFFJJK6B0edef8AlG3XHydveSL0CPOvP/KNuuPk7e8kQbLBm4YOTQ921Q3U2DNwwcmh7tqgVQ5G6aEUDkkLpIHI3TbpkktkEhfZcLCmBaaZ5eY2CW2WQNFz/FbOuiZbqF7SHY2cb6DK1mpuMf8A58Yb0kUpY6/CDa3NdN//AJ+J1vxKlh0PxZAOdwutdAOG4/ZJ9FGbkAt/hNhzjMiMwNT0mS1Q12jHisekZlZjwZVNzPY7ieR2OXeZQtGQ2PCAW/Qp+xBvPcP5j+90WOM2KrH5L8RYf+ymGyh/tne9n7l09hH278YjP/VIUX6h1GIRzw6o927oHihrlR7DugfculsU+0OoPFA059odViEcxxqPYPSwf9iq8jptAH/KwfRq6z6Y+0TxBo+jVXfQOOYOPG54+hCEcSpx/wAzmtGkPkd2taFx5yx9wHSSnRHG+TpxnuI6FqJNTr3ZSY2cJjbI4c7r/VOZqYj/AN6Wao/Q+Qtj6jbBBjqXArpXYrIDw47w23G2MAjnC1eCNTMUNnSNY543g0Yo6cpXZiiaxuLG1rGjMGgAIFt8gynfKqOpTzggb28LZlOCubGC0BSxVW9dRV66N0wOuioHXRumpIHJJqSCSLOsB5Rt1x8nb3ki38OdYDyjbrj5O3vJEVssG7gg5ND3bVWurODdwQcmh7tqq3VQ8FG6ZdG6B6SbdIusLoFJLYKi+UuTJ5i42UkbEDo27/8AgU+LdMa1SX05OEIG60OJLFPH2J4PDdFBFjWzgjmRDwpOdIt4AUDLogo60NHQlrY4ekoBdODksQcPakIxw9qBF6aXJ+tDQiIhoQQl3CTxJCMne6VYDeJOAQVxT6TzDIpmwgb1lJbgSugje3R0qs6PeG9nKtuTbII6aqtkPOr4K5c0W+FPR1F/RP8AhQXrpXTUroHXSumpXUE0JyrA+UbdcfJ295It7B63MVgvKNuuPk7e8kRWzwUwuoYAM5pobfLambXScHSsNg3ygVTIYmCOCzYo2i7ZL2DAPbVnzi1fu6fqyfeg2O18mgdKOwJNA6VjfOLV+7p+rJ96XnFq/d0/Vk+9BstgSaB0qGpwbMRZob1lk/OLV+7p+rJ96XnFq/d0/Vk+9BposCyjOG9ZTNwXLob0rJ+cWr93T9WT70vOLV+7p+rJ96JGwGDZODpR2uk4OlY7zi1fu6fqyfel5xav3dP1ZPvRWw2uk0DpR2vk4OlY7zi1fu6fqyfel5xav3dP1ZPvQbLYEn6elLYD9A6VjfOLV+7p+rJ96XnFq/d0/Vk+9Bs9gv0DpR2C/g6Vi/OLV+7p+rJ96XnFq/d0/Vk+9BtNgv4OlLYL+DpWL84tX7un6sn3pecWr93T9WT70G12E/g6Udhv0DpWJ84tX7un6sn3pecWr93T9WT70G22G/QOlHYj+DpWI84tX7un6sn3pecWr93T9WT70G32G/g6UdiO4OlYfzi1fu6fqyfel5xav3dP1ZPvQbjYbuDpQNE7g6ViPOLV+7p+rJ96XnFq/d0/Vk+9BtHUL+DpVc4LlDri3Ssn5xav3dP1ZPvS84tX7un6sn3qjdMp32y2vv5U7Y7uDpWD84tX7un6sn3pecWr93T9WT71BvNju4OlLY7uDpWD84tX7un6sn3pecWr93T9WT70G/iiINyvP/KLuuPk7e8kR84tX7un6sn3rK6qtVc087XvZECImt9EPAtjuO+7hQf/2Q=="/>
          <p:cNvSpPr>
            <a:spLocks noChangeAspect="1" noChangeArrowheads="1"/>
          </p:cNvSpPr>
          <p:nvPr/>
        </p:nvSpPr>
        <p:spPr bwMode="auto">
          <a:xfrm>
            <a:off x="215900" y="-714375"/>
            <a:ext cx="2552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99" y="923925"/>
            <a:ext cx="1597842" cy="1120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http://t3.gstatic.com/images?q=tbn:ANd9GcQ8BzhySgxe-HLYzlZvpi15G2sWSCurQrf4BdqSO81dLMFE5g-Ff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" y="2192136"/>
            <a:ext cx="1546407" cy="154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15" y="3721005"/>
            <a:ext cx="1688436" cy="1688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AutoShape 10" descr="data:image/jpeg;base64,/9j/4AAQSkZJRgABAQAAAQABAAD/2wCEAAkGBhQSERUTEhQUFRQUFxoXFxcYGBgXHhUVGBcVHBceGRwaGycgHRwkGhgXHzshJCcpLC0uGB4xODAqNSYrLCoBCQoKDgwOFA8PFCwcFxwpKSkpKSkuKS0pKSkpKSkpKSkpKSkpMCkpKSwpKSksKSwsNSksKSwpKSw1MywpKSksLP/AABEIAHUAsAMBIgACEQEDEQH/xAAcAAACAgMBAQAAAAAAAAAAAAAABgUHAQMEAgj/xABAEAACAQIDBAcEBwYHAQEAAAABAgMAEQQSIQUGMUETIlFhcYGRBzJyoUJSYoKxwdEUFSMzkqJDU2Nzo7Lh8DT/xAAXAQEBAQEAAAAAAAAAAAAAAAAAAQID/8QAHhEBAQEAAgMBAQEAAAAAAAAAAAEREkECITFRYRP/2gAMAwEAAhEDEQA/ALxooooCiiigKKKKAooooCiiigKKKKAorF6w0gHE28aD1RXBNt2BNGmjB7MwJ9Ab1qfeWAC+c2+FvzFBKUVHYfeCB9BItzwzXW/hmtfyqQBoM0UUUBRRRQFFFasRiFRSzsFUakk2AHfQbaKXcTvrEoJXVR9Nisa+rkX8gaXcb7W4FNhLCPJ5PmuUVNXFiVi9VlDv1LPfosTGRz6NVuB3g3IHfaibFztq88lvjKi1r36tha2t6aYstpANSQB36Vyz7ZhT3pEHmD+FULjd8GZyIAMo4SOMxbvAbQeetRmN2zijr+0Sj4WyD0Wwqclxf8u+OHXmzfCjfiQBXFNv2v0IZG8Sq/maoKHf3GQMC0hmQcVk61x3N7w8asrYm248VAkyaK9r34rZ0WQHwzDXsN+VTaZE7tP2mGL31ijvwBZnJ8AAL+PCoHGe2A26ok8VRE/7ljVdYvENJPI8vv52BH1crEZQOVrWtUqd3cQyXWF7HhmKIT5OwbztU2rhhT2oRyG0s2JiJ+ser5lLfhUwsSOue+cEXBLF81+Fib3B7ap7buBlhNpo3jvwzAgHwbUHyNNvsnxDvDLG1+jWUKndnSQygeAVW7rihL7at4t4pDO8MLZEjYoWXQuy6N4C9wB3VFTh2F2eRvFmPprTNtPcwnEtJf8AhyEuwGhLki+S+gDG7W1IuQA3GpEbHgCWOHiPxZy3mSw/Coqt/wB6TQn+HK691yVPip0NWl7LfaM0gySnqqyo4vcIWvkdb8FJBUrwHEWGlKe39zkkQnDKySWJyXLq2mo11Q+eXttxqU3F3QbDxM0vvylWa2oUIGyoDwY3YkkXGgAvqa38ZXuKzUJurtLpIcjG7xdU94+ie+4HyNTdaZFFFFBg1UvtB3vJ6RkOZI36KJeTSgddz25dbVbZqiZt3TPh2iv1o5pFvYm0kUkiZrcSrJYEDXRSOwyrCgcQ0hzSMXPaxv8A+CuPHOAOVqdNg7t9GA8qK8l9AbOiAHQ24Mx46jS/C9McplOgvY8got6AWrONKMfFtE4kiYq6m4ZTYg1dEbtiMDc9Qywm/IRmaFTfuQM1+4N2Co3Eez2PESrJKgTK1yE6vSjsbLYDXmNeWlOcaAaCw8Bb5DgLWFuzTlQiq9kbDkZ2RlMfRmz5geqTyA+keYtodDexBpll3aw5UZv2gk8xJEn9vQtbwLHxpqbZyHlYDgOQ8jw+7lrMuAjQZpZIo17Xuv4yAnyNTFVLvNuUyi+GLy3P8sqM+v1cuj+gPdT5uNsA4bCLHJYnrlxoVLyFcwHJlVVCkjQljbQAnvbb2zkNjiE77I+Xzsmo8SaksNj4ZReGaOQDjlI0HeOI87VURE+7SdMZ1H8S1s3O+liQdGa2me4aw1zHUe/3abWPHtIY/wDUNUww/QeNJm09/HzlMLYKpt0hFyx+yDoB61ncVMz7qtKhjcExsOstrA99yDYjjcLeu/ZmwUwsaxxplVQbCxFr2J46kkgEsbk2HIABAxu3MUw62Il8nKj0UgfKo6LfPGQHqzMw+rJ1wfG/61fp8W1auDae04MOoaUgA6ADUkj6oGmnpXDupveuOjYhckqaOnGzEHKV7VY6dxt20m74SMcYcx6oSPJ2ZSik28XzeYNQNEntAhHuYZn72dVH9JV/yrnX2nR3/i4d1HajhvkVWobCbsYh1ByKgI06SRIyR3KzBvlUTtnd/ERKXkiOTm6FZFHiyEgedILT3Z3nhaRZoXzRk5JBwKhjpmHEEHX1qzAa+T90cUyY+FV1EziJxyZH0N/DRr91fSG5m1TLh1Vjd4wAe0prkPmBW56Zvsw0UUVplg1WEUeTFY2P6uJLDwlRH/EtVoGq02+uTasynhPFA/kGaNvM2A86lWNW0NrwQC8zango6zN+du82FL+O9o4UWgwyAdsjZifuj9aTsZj2mleVzqzHusoJsB2AAWqWw+608qBsqRq2oaVxHm+FdWI77DzrGttx9qkqnrwQsPs5kPqS1M+7m+EOMU5Oqy2zI2hS5sCe1SbDMOGlxrVfbX3LxSqWURSgcRFIHb+kgE+V6jvZ2G/eCkA5VjlMot9DIwII+IqLdpFVFq71bfOGiulukZsi35HKGYkdwK+ZpA/aC5zSMWbmSf1p23u2I0sQ+spDgk6dJ0apIrHgA2UEMdMwIPEEcu72wFiCtKgaU69cZhHfgAp0LdpN+wVmqQ8cy9o9RUQ2MeFxJE5R11DLxH6irxxDtaxylewqhHplt8qSd49wlxDA4dVhYsA5AtGVPE5R9McbLx7BVkSmnYm1zisFFORlzqWfKPd/mRSkAcgSHsOV7cqStl7vymVomshjtnY6gD6JW3vZuItx41Y2x9mLhoUiS4WNQo7bDmbfSLMzHxtyr2+BH0bD7NrqPCxDL5G3dUql1t1MNl6xxDHtDonooUj50ubwbkkIXw0jORc9HIAGNvqMujHuIBqxxhGOlh6n81HzNepd3ja75QPtGw9DlHzIqwVt7KNmPmknsQkgSNOWfJIryMPsqFAv9ZwORs+Y/YaSOsmUFkJK/ZJ45eVjxynS+oKkm8lBg8o6mUgcSpB4cB1dABc6DTWi1KRGrhsoIOhPiCf18bnxrR+xtqQQCRa5PG/I6XPhXftLaqYdC7mwBA0+kx4KO0217hSy/tGm/wAGNEHawLH8QPxpo37E3EjhneexDPewtl6MMLMIhxBNz1jYgEhQL3ppweL/AGeZJBog6rAcozYcB9XQ+VIOI9oGNGudCOzo1t8rV0YH2no5CYqMR306Rb5fvLxA7wfKn0XqrXrNL+6G0xJF0ZN2isON7xkXQ35i2l+dh20wV0cxVfb84UfvDDG5HTQTR3HFTE8ciEd4Y38qsGkr2jx2bAy8kxORj9mWN1t/VlqVYR5N1QmJMxCgatlt/D6Q8GU8FXicj2sdAWGgmocOSL6ktxPG/nz9algbd1QmP3zwsdwkYnftsoW/xEa+hrLTL7OLXA0PedR5DXzrdsvd+OFnkCjPIQztzdl90nkAOIA59Y3NrLWM9p+JHuRQoo4L1zb+63oBWmD2tG4GIhAHNo76eKuTf1FND+DXhMGvIZe4Egen6Vq2ftGOZA6MCpUsGF7FR7xF9QRwKnUacbg0ob67bfOMOpKjKryW559VX4QNfE0tU04vbWDh0kmzN9WMZiPHKCPnUY3tBwQPCdftFQfzpFCWGul/x7q4ceMvvAgfaBF/Ws6LcwG2cPiATDKr21I4FR3qdQO+xFdbi3iSAPE/lbXwFUA2MeJxLExR1Nww7R/986ujY21f2jCQzkWDIJGAHug9JDNYdiks4A7DWk0t7W3ykd2WBikYJGYe8/ab8h3CoHEsW1csx7ySfnXbs7YEnStC3V6O2duIsfdK/WzDUW4jWmyPdvDBNYmfveV1J8oitvU1nFVo2KeI5o3ZCOBViPzpw3I3+eaUYbE6yEHo34ZyBcqw+tbge61bNq7kQSKTCzwvyDN0kZ7jcZ18bt4Un7n7Il/ecYZSpwsnSS/ZVNePDrGyjtzCtIdPaDGSsTDVFkfN4uqtGT4oCB8DVHbG3aklUNdIkPBnuSw7VVRcjvNge+n2fZiyRhHCnqhWBF1YCxsw42zC4I1B1HMHwmEym/Dx4f1DT1y8tKzikzHbjP8A4c8LnsYPH6Egj1tSJtzZ7wsYpUZHHI8xyII0I7wauiXBkm4/EfrUVtzdD9qVVlJRUYMGWxYDXMAT1VDDvJHEKa1PSVz+yvazxYbDSueqHkhJPOLpIlT0eRgD3W5VdYqotgYAYueHD4YAYTDOjSONVIibMkSE8bv1mbW5LeVugVqM1mlP2nxX2e7/AOS8Uw8UkU02VHbxYDp8LNELXkjZRf6xU5fnaqkVPv3tQiNUQ6TO6kj/AC47XH3nJ8gKUsJAXIVFLMdAFBJJ7gONT/RjGQZL5JoG1Dm3RyhVR1kP0VkCqwfgGvfiDUpsDZJw8SggrI4vIeB+G/YOwcT21h0LU+5OKOuSNe55okPoWvSpvBsafD26eJkB4NoynwZbr86uWSAW00rixuyelRoyoKOLNfgf/eemtJEK3sekYxSK1zGJ0yj44ZekHmoHyqQ3m2BI8yMurFUjkPYF6qS2H0CvG3ulSDbSmbdvd5MJCsUdyFB1PFma2dmtpmayi3AKoHaak5sMGtmHDUG+Ug8Oqbix89eBBGlKIbY2AWEWiFjzewztbtbiBzyqQB311SzyagsxB5E5gfENcHzFbJZI4/emjXua1/7SAa5htSFjZGMp/wBON2+QNRSLvXuR0sithVVGLWkX3Y1U/wCJ2IARqBxuLDWrA2HswYeFI1vljRUW4scq3NyORZizW5ac61PtDJqYHWxuDK8cK37bMwtz1N/KuKXe1eHS4UdydJiG/wCNSvqaXyhiVfZ4+jb4Ty+EjVR9nUdgFehg2tbKwH3T6agn0qFTbcsn8sYyT/bhSAerMTbyrpj2PjJOGFbXnPO59VjCfjWecXHRJhlHvsqjvZB+ZPyNecFJh0JMZzkkE9EjMSwFgWNgSQNATw+iBrfqwu42LPF8ND8EKsR96TM3zqQX2ds387GYl+4OVHothTbej1+o3EbTyC5hkA7ZWjgHrKy+lRsu9etlfCKeVmlxDDyiTIfDNTdhPZlgUN+izntY3J8anMNsOCP3Io18FFXPKpsVlFjMTNbJJiTf/JwsUI/qlZj/AG1MYD2fmc5sV07L9WadpLjsyKqR28VNWEqAcABXq1WeN7qcnPgdnpCgSJQijgFFhXRRRXRgVgis0UFVe0PdJkn/AGuIMptrJFoy/EODL3N8qX8BvHiF6uWGXvRxEfvRyOtvukirzdARYi476X9obg4SY3aIA92lYsvTcs7ISbfmt1ooU73xEagf8rf9a1PvK1//ANGGB/0o5p28mCKvzp/w3s8wScIVPjUvh9iQp7saDyFZzyXYqhdozSe6NoTfDHFhwf6i5t5V0RbvYyT3cGADznxEr+qpkFW0sQHAAV6tThf05fxW2E3Cxh4vhYf9qCMn+pwx+dSyezot/PxeJk7ukYD0BAp0oq/5ztOdKuF9mmCQ36EMe1tamsNsGCP3Iox90VIUVZ4eM6TlXhYwOAAr1WaK1jIoooqgooooCiiigKKKKAooooCiiigKKKKAooooCiiigKKKKAooooCiiigKKKKAooooCiiig//Z"/>
          <p:cNvSpPr>
            <a:spLocks noChangeAspect="1" noChangeArrowheads="1"/>
          </p:cNvSpPr>
          <p:nvPr/>
        </p:nvSpPr>
        <p:spPr bwMode="auto">
          <a:xfrm>
            <a:off x="63500" y="-546100"/>
            <a:ext cx="1676400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80" y="737881"/>
            <a:ext cx="1676400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 descr="Standard White Muffin Cup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019" y="2367964"/>
            <a:ext cx="1643906" cy="164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23736" y="4139883"/>
            <a:ext cx="2272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err="1">
                <a:latin typeface="Arial" pitchFamily="34" charset="0"/>
                <a:cs typeface="Arial" pitchFamily="34" charset="0"/>
              </a:rPr>
              <a:t>eine</a:t>
            </a:r>
            <a:r>
              <a:rPr lang="en-GB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3200" dirty="0" err="1">
                <a:latin typeface="Arial" pitchFamily="34" charset="0"/>
                <a:cs typeface="Arial" pitchFamily="34" charset="0"/>
              </a:rPr>
              <a:t>Reibe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954" y="4565223"/>
            <a:ext cx="3230488" cy="725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850" y="5379628"/>
            <a:ext cx="1736870" cy="138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5279327" y="5397330"/>
            <a:ext cx="38089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3200" dirty="0" err="1">
                <a:latin typeface="Arial" pitchFamily="34" charset="0"/>
                <a:cs typeface="Arial" pitchFamily="34" charset="0"/>
              </a:rPr>
              <a:t>e</a:t>
            </a:r>
            <a:r>
              <a:rPr lang="en-GB" sz="3200">
                <a:latin typeface="Arial" pitchFamily="34" charset="0"/>
                <a:cs typeface="Arial" pitchFamily="34" charset="0"/>
              </a:rPr>
              <a:t>inen</a:t>
            </a:r>
            <a:r>
              <a:rPr lang="en-GB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3200" dirty="0" err="1">
                <a:latin typeface="Arial" pitchFamily="34" charset="0"/>
                <a:cs typeface="Arial" pitchFamily="34" charset="0"/>
              </a:rPr>
              <a:t>Quirl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36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  <p:bldP spid="5" grpId="0"/>
      <p:bldP spid="6" grpId="0"/>
      <p:bldP spid="8" grpId="0"/>
      <p:bldP spid="7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319" y="3660838"/>
            <a:ext cx="1476202" cy="1476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1520" y="5057601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Arial" pitchFamily="34" charset="0"/>
                <a:cs typeface="Arial" pitchFamily="34" charset="0"/>
              </a:rPr>
              <a:t>Die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trockenen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Zutaten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(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Zucker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Mehl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Backpulver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Salz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Zimt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Orangen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Zest und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Schokolinsen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) in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eine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Schüssel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geben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 und gut </a:t>
            </a:r>
            <a:r>
              <a:rPr lang="en-GB" sz="2800" dirty="0" err="1">
                <a:latin typeface="Arial" pitchFamily="34" charset="0"/>
                <a:cs typeface="Arial" pitchFamily="34" charset="0"/>
              </a:rPr>
              <a:t>vermengen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71327"/>
            <a:ext cx="1765291" cy="124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 descr="http://jwtraining.net/wp-content/uploads/2011/08/sugar_trading_brok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039" y="254799"/>
            <a:ext cx="1351949" cy="101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540" y="171326"/>
            <a:ext cx="802499" cy="1097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3" y="376854"/>
            <a:ext cx="1440160" cy="958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838" y="1412777"/>
            <a:ext cx="1476401" cy="147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741" y="1561447"/>
            <a:ext cx="1436502" cy="1436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985" y="1561447"/>
            <a:ext cx="1280288" cy="105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Down Arrow 12"/>
          <p:cNvSpPr/>
          <p:nvPr/>
        </p:nvSpPr>
        <p:spPr>
          <a:xfrm>
            <a:off x="2528694" y="2889177"/>
            <a:ext cx="3942596" cy="808247"/>
          </a:xfrm>
          <a:prstGeom prst="downArrow">
            <a:avLst>
              <a:gd name="adj1" fmla="val 50000"/>
              <a:gd name="adj2" fmla="val 48460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958" y="3827468"/>
            <a:ext cx="1874009" cy="130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204132" y="3697425"/>
            <a:ext cx="458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>
                <a:latin typeface="Arial" pitchFamily="34" charset="0"/>
                <a:cs typeface="Arial" pitchFamily="34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30107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5517232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Arial" pitchFamily="34" charset="0"/>
                <a:cs typeface="Arial" pitchFamily="34" charset="0"/>
              </a:rPr>
              <a:t>Die </a:t>
            </a:r>
            <a:r>
              <a:rPr lang="en-GB" sz="3200" dirty="0" err="1">
                <a:latin typeface="Arial" pitchFamily="34" charset="0"/>
                <a:cs typeface="Arial" pitchFamily="34" charset="0"/>
              </a:rPr>
              <a:t>flüssigen</a:t>
            </a:r>
            <a:r>
              <a:rPr lang="en-GB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3200" dirty="0" err="1">
                <a:latin typeface="Arial" pitchFamily="34" charset="0"/>
                <a:cs typeface="Arial" pitchFamily="34" charset="0"/>
              </a:rPr>
              <a:t>Zutaten</a:t>
            </a:r>
            <a:r>
              <a:rPr lang="en-GB" sz="3200" dirty="0">
                <a:latin typeface="Arial" pitchFamily="34" charset="0"/>
                <a:cs typeface="Arial" pitchFamily="34" charset="0"/>
              </a:rPr>
              <a:t> (</a:t>
            </a:r>
            <a:r>
              <a:rPr lang="en-GB" sz="3200" dirty="0" err="1">
                <a:latin typeface="Arial" pitchFamily="34" charset="0"/>
                <a:cs typeface="Arial" pitchFamily="34" charset="0"/>
              </a:rPr>
              <a:t>Ei</a:t>
            </a:r>
            <a:r>
              <a:rPr lang="en-GB" sz="3200" dirty="0">
                <a:latin typeface="Arial" pitchFamily="34" charset="0"/>
                <a:cs typeface="Arial" pitchFamily="34" charset="0"/>
              </a:rPr>
              <a:t>, </a:t>
            </a:r>
            <a:r>
              <a:rPr lang="en-GB" sz="3200" dirty="0" err="1">
                <a:latin typeface="Arial" pitchFamily="34" charset="0"/>
                <a:cs typeface="Arial" pitchFamily="34" charset="0"/>
              </a:rPr>
              <a:t>Milch</a:t>
            </a:r>
            <a:r>
              <a:rPr lang="en-GB" sz="3200" dirty="0">
                <a:latin typeface="Arial" pitchFamily="34" charset="0"/>
                <a:cs typeface="Arial" pitchFamily="34" charset="0"/>
              </a:rPr>
              <a:t>, </a:t>
            </a:r>
            <a:r>
              <a:rPr lang="en-GB" sz="3200" dirty="0" err="1">
                <a:latin typeface="Arial" pitchFamily="34" charset="0"/>
                <a:cs typeface="Arial" pitchFamily="34" charset="0"/>
              </a:rPr>
              <a:t>Öl</a:t>
            </a:r>
            <a:r>
              <a:rPr lang="en-GB" sz="3200" dirty="0">
                <a:latin typeface="Arial" pitchFamily="34" charset="0"/>
                <a:cs typeface="Arial" pitchFamily="34" charset="0"/>
              </a:rPr>
              <a:t>) in </a:t>
            </a:r>
            <a:r>
              <a:rPr lang="en-GB" sz="3200" dirty="0" err="1">
                <a:latin typeface="Arial" pitchFamily="34" charset="0"/>
                <a:cs typeface="Arial" pitchFamily="34" charset="0"/>
              </a:rPr>
              <a:t>eine</a:t>
            </a:r>
            <a:r>
              <a:rPr lang="en-GB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3200" dirty="0" err="1">
                <a:latin typeface="Arial" pitchFamily="34" charset="0"/>
                <a:cs typeface="Arial" pitchFamily="34" charset="0"/>
              </a:rPr>
              <a:t>andere</a:t>
            </a:r>
            <a:r>
              <a:rPr lang="en-GB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3200" dirty="0" err="1">
                <a:latin typeface="Arial" pitchFamily="34" charset="0"/>
                <a:cs typeface="Arial" pitchFamily="34" charset="0"/>
              </a:rPr>
              <a:t>Schüssel</a:t>
            </a:r>
            <a:r>
              <a:rPr lang="en-GB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3200" dirty="0" err="1">
                <a:latin typeface="Arial" pitchFamily="34" charset="0"/>
                <a:cs typeface="Arial" pitchFamily="34" charset="0"/>
              </a:rPr>
              <a:t>geben</a:t>
            </a:r>
            <a:r>
              <a:rPr lang="en-GB" sz="3200" dirty="0">
                <a:latin typeface="Arial" pitchFamily="34" charset="0"/>
                <a:cs typeface="Arial" pitchFamily="34" charset="0"/>
              </a:rPr>
              <a:t> und gut </a:t>
            </a:r>
            <a:r>
              <a:rPr lang="en-GB" sz="3200" dirty="0" err="1">
                <a:latin typeface="Arial" pitchFamily="34" charset="0"/>
                <a:cs typeface="Arial" pitchFamily="34" charset="0"/>
              </a:rPr>
              <a:t>verquirlen</a:t>
            </a:r>
            <a:r>
              <a:rPr lang="en-GB" sz="32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2528694" y="2889177"/>
            <a:ext cx="3942596" cy="808247"/>
          </a:xfrm>
          <a:prstGeom prst="downArrow">
            <a:avLst>
              <a:gd name="adj1" fmla="val 50000"/>
              <a:gd name="adj2" fmla="val 48460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4204132" y="3697425"/>
            <a:ext cx="458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>
                <a:latin typeface="Arial" pitchFamily="34" charset="0"/>
                <a:cs typeface="Arial" pitchFamily="34" charset="0"/>
              </a:rPr>
              <a:t>+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55848"/>
            <a:ext cx="2195513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797" y="548680"/>
            <a:ext cx="182880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283" y="116632"/>
            <a:ext cx="2384425" cy="238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376" y="3710730"/>
            <a:ext cx="1547813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6023">
            <a:off x="5204343" y="4148088"/>
            <a:ext cx="3230488" cy="725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955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5445224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>
                <a:latin typeface="Arial" pitchFamily="34" charset="0"/>
                <a:cs typeface="Arial" pitchFamily="34" charset="0"/>
              </a:rPr>
              <a:t>Das </a:t>
            </a:r>
            <a:r>
              <a:rPr lang="en-GB" sz="3600" dirty="0" err="1">
                <a:latin typeface="Arial" pitchFamily="34" charset="0"/>
                <a:cs typeface="Arial" pitchFamily="34" charset="0"/>
              </a:rPr>
              <a:t>Mehlgemisch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> auf die </a:t>
            </a:r>
            <a:r>
              <a:rPr lang="en-GB" sz="3600" dirty="0" err="1">
                <a:latin typeface="Arial" pitchFamily="34" charset="0"/>
                <a:cs typeface="Arial" pitchFamily="34" charset="0"/>
              </a:rPr>
              <a:t>flüssige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> Masse </a:t>
            </a:r>
            <a:r>
              <a:rPr lang="en-GB" sz="3600" dirty="0" err="1">
                <a:latin typeface="Arial" pitchFamily="34" charset="0"/>
                <a:cs typeface="Arial" pitchFamily="34" charset="0"/>
              </a:rPr>
              <a:t>geben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> und gut </a:t>
            </a:r>
            <a:r>
              <a:rPr lang="en-GB" sz="3600" dirty="0" err="1">
                <a:latin typeface="Arial" pitchFamily="34" charset="0"/>
                <a:cs typeface="Arial" pitchFamily="34" charset="0"/>
              </a:rPr>
              <a:t>verrühren</a:t>
            </a:r>
            <a:r>
              <a:rPr lang="en-GB" sz="36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1442"/>
            <a:ext cx="2542907" cy="169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896" y="318597"/>
            <a:ext cx="2246712" cy="1685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880" y="1844824"/>
            <a:ext cx="414020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 descr="http://3kidsandus.com/wp-content/uploads/2010/03/toddler-mixing-cake-mix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074" y="2721994"/>
            <a:ext cx="2485811" cy="197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47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191" y="4725144"/>
            <a:ext cx="6505153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80599"/>
            <a:ext cx="5184576" cy="345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302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</Words>
  <Application>Microsoft Office PowerPoint</Application>
  <PresentationFormat>On-screen Show (4:3)</PresentationFormat>
  <Paragraphs>37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Weihnachtsmuffins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Weihnachtsmuffins</dc:title>
  <dc:creator>Anne - Louise Peterson</dc:creator>
  <cp:lastModifiedBy>Sabina Dungarwalla</cp:lastModifiedBy>
  <cp:revision>16</cp:revision>
  <cp:lastPrinted>2011-11-16T11:55:49Z</cp:lastPrinted>
  <dcterms:created xsi:type="dcterms:W3CDTF">2011-11-13T20:24:16Z</dcterms:created>
  <dcterms:modified xsi:type="dcterms:W3CDTF">2022-12-03T15:54:59Z</dcterms:modified>
</cp:coreProperties>
</file>